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1BABD7-4B39-729D-BFC9-9B9D2153B5AA}" name="John Eggen" initials="JE" userId="S::John.Eggen@elca.org::b0f2e495-d971-44d5-ad6c-f549cf8a97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A0C9F-96B7-4B9D-BEA5-C02F890FBC8B}" v="9" dt="2025-07-07T17:08:26.451"/>
    <p1510:client id="{3EEE657B-88AE-E16D-A389-2F6FAA7874BD}" v="2" dt="2025-07-07T19:29:20.653"/>
    <p1510:client id="{5A6C1B5D-E2FF-40D1-9752-90C6575CF192}" v="2" dt="2025-07-07T21:10:11.864"/>
    <p1510:client id="{BBD7CDF6-9845-4DD9-A867-14902DE28C0F}" v="4" dt="2025-07-07T22:02:10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58" y="10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Queener" userId="S::lindsey.queener@elca.org::fbd8308f-9ab9-4649-98cf-7bca943a81d0" providerId="AD" clId="Web-{3EEE657B-88AE-E16D-A389-2F6FAA7874BD}"/>
    <pc:docChg chg="modSld">
      <pc:chgData name="Lindsey Queener" userId="S::lindsey.queener@elca.org::fbd8308f-9ab9-4649-98cf-7bca943a81d0" providerId="AD" clId="Web-{3EEE657B-88AE-E16D-A389-2F6FAA7874BD}" dt="2025-07-07T19:29:14.763" v="27" actId="20577"/>
      <pc:docMkLst>
        <pc:docMk/>
      </pc:docMkLst>
      <pc:sldChg chg="modSp modCm">
        <pc:chgData name="Lindsey Queener" userId="S::lindsey.queener@elca.org::fbd8308f-9ab9-4649-98cf-7bca943a81d0" providerId="AD" clId="Web-{3EEE657B-88AE-E16D-A389-2F6FAA7874BD}" dt="2025-07-07T19:29:14.763" v="27" actId="20577"/>
        <pc:sldMkLst>
          <pc:docMk/>
          <pc:sldMk cId="0" sldId="258"/>
        </pc:sldMkLst>
        <pc:spChg chg="mod">
          <ac:chgData name="Lindsey Queener" userId="S::lindsey.queener@elca.org::fbd8308f-9ab9-4649-98cf-7bca943a81d0" providerId="AD" clId="Web-{3EEE657B-88AE-E16D-A389-2F6FAA7874BD}" dt="2025-07-07T19:29:14.763" v="27" actId="20577"/>
          <ac:spMkLst>
            <pc:docMk/>
            <pc:sldMk cId="0" sldId="258"/>
            <ac:spMk id="13314" creationId="{D1334D69-3585-C3F5-A2F3-433A2EEC15B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dsey Queener" userId="S::lindsey.queener@elca.org::fbd8308f-9ab9-4649-98cf-7bca943a81d0" providerId="AD" clId="Web-{3EEE657B-88AE-E16D-A389-2F6FAA7874BD}" dt="2025-07-07T19:29:14.763" v="27" actId="20577"/>
              <pc2:cmMkLst xmlns:pc2="http://schemas.microsoft.com/office/powerpoint/2019/9/main/command">
                <pc:docMk/>
                <pc:sldMk cId="0" sldId="258"/>
                <pc2:cmMk id="{C209323B-9B7A-4F8B-8A2A-10F4CF92BF4F}"/>
              </pc2:cmMkLst>
            </pc226:cmChg>
            <pc226:cmChg xmlns:pc226="http://schemas.microsoft.com/office/powerpoint/2022/06/main/command" chg="mod">
              <pc226:chgData name="Lindsey Queener" userId="S::lindsey.queener@elca.org::fbd8308f-9ab9-4649-98cf-7bca943a81d0" providerId="AD" clId="Web-{3EEE657B-88AE-E16D-A389-2F6FAA7874BD}" dt="2025-07-07T19:29:14.763" v="27" actId="20577"/>
              <pc2:cmMkLst xmlns:pc2="http://schemas.microsoft.com/office/powerpoint/2019/9/main/command">
                <pc:docMk/>
                <pc:sldMk cId="0" sldId="258"/>
                <pc2:cmMk id="{16F79676-9481-497F-B005-A75B3D15792D}"/>
              </pc2:cmMkLst>
            </pc226:cmChg>
          </p:ext>
        </pc:extLst>
      </pc:sldChg>
    </pc:docChg>
  </pc:docChgLst>
  <pc:docChgLst>
    <pc:chgData name="Lindsey Queener" userId="S::lindsey.queener@elca.org::fbd8308f-9ab9-4649-98cf-7bca943a81d0" providerId="AD" clId="Web-{BBD7CDF6-9845-4DD9-A867-14902DE28C0F}"/>
    <pc:docChg chg="modSld">
      <pc:chgData name="Lindsey Queener" userId="S::lindsey.queener@elca.org::fbd8308f-9ab9-4649-98cf-7bca943a81d0" providerId="AD" clId="Web-{BBD7CDF6-9845-4DD9-A867-14902DE28C0F}" dt="2025-07-07T22:02:08.978" v="0" actId="20577"/>
      <pc:docMkLst>
        <pc:docMk/>
      </pc:docMkLst>
      <pc:sldChg chg="modSp">
        <pc:chgData name="Lindsey Queener" userId="S::lindsey.queener@elca.org::fbd8308f-9ab9-4649-98cf-7bca943a81d0" providerId="AD" clId="Web-{BBD7CDF6-9845-4DD9-A867-14902DE28C0F}" dt="2025-07-07T22:02:08.978" v="0" actId="20577"/>
        <pc:sldMkLst>
          <pc:docMk/>
          <pc:sldMk cId="0" sldId="258"/>
        </pc:sldMkLst>
        <pc:spChg chg="mod">
          <ac:chgData name="Lindsey Queener" userId="S::lindsey.queener@elca.org::fbd8308f-9ab9-4649-98cf-7bca943a81d0" providerId="AD" clId="Web-{BBD7CDF6-9845-4DD9-A867-14902DE28C0F}" dt="2025-07-07T22:02:08.978" v="0" actId="20577"/>
          <ac:spMkLst>
            <pc:docMk/>
            <pc:sldMk cId="0" sldId="258"/>
            <ac:spMk id="6" creationId="{3B4F48FC-1C3C-A415-AB41-D47E46FBB580}"/>
          </ac:spMkLst>
        </pc:spChg>
      </pc:sldChg>
    </pc:docChg>
  </pc:docChgLst>
  <pc:docChgLst>
    <pc:chgData name="Lindsey Queener" userId="fbd8308f-9ab9-4649-98cf-7bca943a81d0" providerId="ADAL" clId="{008A0C9F-96B7-4B9D-BEA5-C02F890FBC8B}"/>
    <pc:docChg chg="custSel modSld">
      <pc:chgData name="Lindsey Queener" userId="fbd8308f-9ab9-4649-98cf-7bca943a81d0" providerId="ADAL" clId="{008A0C9F-96B7-4B9D-BEA5-C02F890FBC8B}" dt="2025-07-07T17:09:04.368" v="361" actId="20577"/>
      <pc:docMkLst>
        <pc:docMk/>
      </pc:docMkLst>
      <pc:sldChg chg="addSp delSp modSp mod">
        <pc:chgData name="Lindsey Queener" userId="fbd8308f-9ab9-4649-98cf-7bca943a81d0" providerId="ADAL" clId="{008A0C9F-96B7-4B9D-BEA5-C02F890FBC8B}" dt="2025-07-07T17:09:04.368" v="361" actId="20577"/>
        <pc:sldMkLst>
          <pc:docMk/>
          <pc:sldMk cId="0" sldId="258"/>
        </pc:sldMkLst>
        <pc:spChg chg="mod">
          <ac:chgData name="Lindsey Queener" userId="fbd8308f-9ab9-4649-98cf-7bca943a81d0" providerId="ADAL" clId="{008A0C9F-96B7-4B9D-BEA5-C02F890FBC8B}" dt="2025-07-07T17:09:04.368" v="361" actId="20577"/>
          <ac:spMkLst>
            <pc:docMk/>
            <pc:sldMk cId="0" sldId="258"/>
            <ac:spMk id="6" creationId="{3B4F48FC-1C3C-A415-AB41-D47E46FBB580}"/>
          </ac:spMkLst>
        </pc:spChg>
        <pc:spChg chg="mod">
          <ac:chgData name="Lindsey Queener" userId="fbd8308f-9ab9-4649-98cf-7bca943a81d0" providerId="ADAL" clId="{008A0C9F-96B7-4B9D-BEA5-C02F890FBC8B}" dt="2025-07-07T17:08:45.851" v="360" actId="20577"/>
          <ac:spMkLst>
            <pc:docMk/>
            <pc:sldMk cId="0" sldId="258"/>
            <ac:spMk id="13314" creationId="{D1334D69-3585-C3F5-A2F3-433A2EEC15B6}"/>
          </ac:spMkLst>
        </pc:spChg>
        <pc:picChg chg="del mod">
          <ac:chgData name="Lindsey Queener" userId="fbd8308f-9ab9-4649-98cf-7bca943a81d0" providerId="ADAL" clId="{008A0C9F-96B7-4B9D-BEA5-C02F890FBC8B}" dt="2025-07-07T17:01:58.597" v="3" actId="478"/>
          <ac:picMkLst>
            <pc:docMk/>
            <pc:sldMk cId="0" sldId="258"/>
            <ac:picMk id="3" creationId="{B8C2CFCC-6F75-B697-CB6E-1D055422F11D}"/>
          </ac:picMkLst>
        </pc:picChg>
        <pc:picChg chg="add mod">
          <ac:chgData name="Lindsey Queener" userId="fbd8308f-9ab9-4649-98cf-7bca943a81d0" providerId="ADAL" clId="{008A0C9F-96B7-4B9D-BEA5-C02F890FBC8B}" dt="2025-07-07T17:02:14.996" v="7" actId="1076"/>
          <ac:picMkLst>
            <pc:docMk/>
            <pc:sldMk cId="0" sldId="258"/>
            <ac:picMk id="7" creationId="{595987DC-71B6-EE60-846F-F25E6E554B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E88CB0B-4C91-F2C5-0013-017650B00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976938"/>
            <a:ext cx="2179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53743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lus horizont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28021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plu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indow&#10;&#10;Description automatically generated">
            <a:extLst>
              <a:ext uri="{FF2B5EF4-FFF2-40B4-BE49-F238E27FC236}">
                <a16:creationId xmlns:a16="http://schemas.microsoft.com/office/drawing/2014/main" id="{BC69E8F9-80BD-C17F-AF9B-8ED0C38D1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743575"/>
            <a:ext cx="673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520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668" y="365125"/>
            <a:ext cx="857331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34247" y="1943100"/>
            <a:ext cx="10022731" cy="381567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5984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ack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A8A84953-87CC-597A-7450-43CA386F6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68988"/>
            <a:ext cx="6794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12851" y="365125"/>
            <a:ext cx="8544127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01174" y="1955260"/>
            <a:ext cx="9555803" cy="38035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4899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color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indow, building, grate&#10;&#10;Description automatically generated">
            <a:extLst>
              <a:ext uri="{FF2B5EF4-FFF2-40B4-BE49-F238E27FC236}">
                <a16:creationId xmlns:a16="http://schemas.microsoft.com/office/drawing/2014/main" id="{11BE3322-7114-0A82-0C50-D790AF5DB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5878513"/>
            <a:ext cx="6635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1296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lus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indow, building, grate&#10;&#10;Description automatically generated">
            <a:extLst>
              <a:ext uri="{FF2B5EF4-FFF2-40B4-BE49-F238E27FC236}">
                <a16:creationId xmlns:a16="http://schemas.microsoft.com/office/drawing/2014/main" id="{873619E0-3F5F-AB34-2BA0-B370B60AF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5878513"/>
            <a:ext cx="6635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35021" y="1825625"/>
            <a:ext cx="11121957" cy="39331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2889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3B875A-1187-4887-279F-6BA1840DDA22}"/>
              </a:ext>
            </a:extLst>
          </p:cNvPr>
          <p:cNvCxnSpPr/>
          <p:nvPr userDrawn="1"/>
        </p:nvCxnSpPr>
        <p:spPr>
          <a:xfrm flipV="1">
            <a:off x="554038" y="0"/>
            <a:ext cx="0" cy="5768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EE11DB-0998-B4A1-95DE-1067F1F1A7A5}"/>
              </a:ext>
            </a:extLst>
          </p:cNvPr>
          <p:cNvCxnSpPr/>
          <p:nvPr userDrawn="1"/>
        </p:nvCxnSpPr>
        <p:spPr>
          <a:xfrm>
            <a:off x="0" y="576897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47E7F4-5842-6446-1163-F4E8A60B984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2725" y="5772150"/>
            <a:ext cx="0" cy="1085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704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10704478" cy="39331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6469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5269D2-4C0B-FA9B-881A-69369F622ADC}"/>
              </a:ext>
            </a:extLst>
          </p:cNvPr>
          <p:cNvCxnSpPr/>
          <p:nvPr userDrawn="1"/>
        </p:nvCxnSpPr>
        <p:spPr>
          <a:xfrm flipV="1">
            <a:off x="554038" y="0"/>
            <a:ext cx="0" cy="5768975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6011D3-CCCB-9F8B-1C57-10D60B8C6A45}"/>
              </a:ext>
            </a:extLst>
          </p:cNvPr>
          <p:cNvCxnSpPr/>
          <p:nvPr userDrawn="1"/>
        </p:nvCxnSpPr>
        <p:spPr>
          <a:xfrm>
            <a:off x="0" y="5768975"/>
            <a:ext cx="12192000" cy="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F1C1D-8D6A-1D71-2F68-402FFB7FA4E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2725" y="5772150"/>
            <a:ext cx="0" cy="108585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704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10704478" cy="39331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2168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5486400" cy="3927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86400" cy="3927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5964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horizont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8264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F5AE09-5A0C-6972-DB26-39E9497BB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65125"/>
            <a:ext cx="111236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BFD367-3967-68C9-DE3C-57225CCF6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825625"/>
            <a:ext cx="111220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Text&#10;&#10;Description automatically generated">
            <a:extLst>
              <a:ext uri="{FF2B5EF4-FFF2-40B4-BE49-F238E27FC236}">
                <a16:creationId xmlns:a16="http://schemas.microsoft.com/office/drawing/2014/main" id="{E25216DA-E5A2-9CDA-2128-FB0BF6F91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92813"/>
            <a:ext cx="22780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74" r:id="rId8"/>
    <p:sldLayoutId id="2147483675" r:id="rId9"/>
    <p:sldLayoutId id="2147483676" r:id="rId10"/>
    <p:sldLayoutId id="2147483684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venir" panose="020B0503020203020204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>
            <a:extLst>
              <a:ext uri="{FF2B5EF4-FFF2-40B4-BE49-F238E27FC236}">
                <a16:creationId xmlns:a16="http://schemas.microsoft.com/office/drawing/2014/main" id="{D1334D69-3585-C3F5-A2F3-433A2EEC1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4988" y="2294808"/>
            <a:ext cx="11122025" cy="237643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venir Next LT Pro"/>
                <a:cs typeface="Times New Roman"/>
              </a:rPr>
              <a:t>Lutheran Disaster Response,</a:t>
            </a:r>
            <a:r>
              <a:rPr lang="en-US" sz="2400">
                <a:solidFill>
                  <a:srgbClr val="000000"/>
                </a:solidFill>
                <a:latin typeface="Avenir Next LT Pro"/>
                <a:cs typeface="Times New Roman"/>
              </a:rPr>
              <a:t> a ministry of the ELCA,</a:t>
            </a:r>
            <a:r>
              <a:rPr lang="en-US" sz="2400" dirty="0">
                <a:solidFill>
                  <a:srgbClr val="000000"/>
                </a:solidFill>
                <a:latin typeface="Avenir Next LT Pro"/>
                <a:cs typeface="Times New Roman"/>
              </a:rPr>
              <a:t> provides support for communities recovering from devastating floodwaters by responding to urgent needs, providing emotional and spiritual care, and supporting cleanup and long-term recovery. </a:t>
            </a:r>
            <a:endParaRPr lang="en-US" sz="2400" dirty="0">
              <a:latin typeface="Avenir Next LT Pro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venir Next LT Pro"/>
                <a:cs typeface="Times New Roman"/>
              </a:rPr>
              <a:t>We are church together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/>
                <a:cs typeface="Times New Roman"/>
              </a:rPr>
              <a:t>, </a:t>
            </a:r>
            <a:r>
              <a:rPr lang="en-US" b="1">
                <a:solidFill>
                  <a:srgbClr val="000000"/>
                </a:solidFill>
                <a:latin typeface="Avenir Next LT Pro"/>
                <a:cs typeface="Times New Roman"/>
              </a:rPr>
              <a:t>and together</a:t>
            </a:r>
            <a:r>
              <a:rPr lang="en-US" b="1" dirty="0">
                <a:solidFill>
                  <a:srgbClr val="000000"/>
                </a:solidFill>
                <a:latin typeface="Avenir Next LT Pro"/>
                <a:cs typeface="Times New Roman"/>
              </a:rPr>
              <a:t> we can reflect Christ’s light and hope to our neighbors in their time of need.</a:t>
            </a:r>
            <a:r>
              <a:rPr lang="en-US" dirty="0">
                <a:solidFill>
                  <a:srgbClr val="000000"/>
                </a:solidFill>
                <a:latin typeface="Avenir"/>
                <a:cs typeface="Times New Roman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venir" panose="020B0503020203020204"/>
                <a:cs typeface="Times New Roman"/>
              </a:rPr>
              <a:t> </a:t>
            </a:r>
            <a:endParaRPr lang="en-US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5D6B6B-E9FD-F6B8-031A-CEF38087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" y="460248"/>
            <a:ext cx="2964754" cy="784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F48FC-1C3C-A415-AB41-D47E46FBB580}"/>
              </a:ext>
            </a:extLst>
          </p:cNvPr>
          <p:cNvSpPr txBox="1"/>
          <p:nvPr/>
        </p:nvSpPr>
        <p:spPr>
          <a:xfrm>
            <a:off x="2214404" y="4834245"/>
            <a:ext cx="740251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venir Next LT Pro"/>
              </a:rPr>
              <a:t>Scan the QR code to give today.</a:t>
            </a:r>
            <a:endParaRPr lang="en-US" sz="2800" b="1" i="0" dirty="0">
              <a:solidFill>
                <a:srgbClr val="000000"/>
              </a:solidFill>
              <a:effectLst/>
              <a:latin typeface="Avenir Next LT Pro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venir Next LT Pro"/>
                <a:ea typeface="Calibri"/>
                <a:cs typeface="Calibri"/>
              </a:rPr>
              <a:t>Floods are one of the most common disasters in the United States. Your generosity supports survivors on the long road to recovery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venir Next LT Pro"/>
              </a:rPr>
              <a:t>.</a:t>
            </a:r>
            <a:endParaRPr lang="en-US" altLang="en-US" sz="2000" b="1" dirty="0">
              <a:latin typeface="Avenir Next LT Pr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94832-ABE5-0FCA-BE0F-0A942EB5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116965"/>
            <a:ext cx="11123613" cy="1325563"/>
          </a:xfrm>
        </p:spPr>
        <p:txBody>
          <a:bodyPr/>
          <a:lstStyle/>
          <a:p>
            <a:r>
              <a:rPr lang="en-US" b="1" dirty="0">
                <a:latin typeface="Avenir Next LT Pro"/>
              </a:rPr>
              <a:t>Relief today. Resilience tomorrow.</a:t>
            </a:r>
          </a:p>
        </p:txBody>
      </p:sp>
      <p:pic>
        <p:nvPicPr>
          <p:cNvPr id="7" name="Picture 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95987DC-71B6-EE60-846F-F25E6E554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7" y="4598499"/>
            <a:ext cx="1799253" cy="17992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2fa888-9ba4-474f-be4b-b324aec36d85" xsi:nil="true"/>
    <lcf76f155ced4ddcb4097134ff3c332f xmlns="8d53a4f8-0467-40f4-8089-f3b21d7d13b5">
      <Terms xmlns="http://schemas.microsoft.com/office/infopath/2007/PartnerControls"/>
    </lcf76f155ced4ddcb4097134ff3c332f>
    <Category xmlns="8d53a4f8-0467-40f4-8089-f3b21d7d13b5" xsi:nil="true"/>
    <Notes xmlns="8d53a4f8-0467-40f4-8089-f3b21d7d13b5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1246CEA0C84D4C8D2363A82CB28B3F" ma:contentTypeVersion="23" ma:contentTypeDescription="Create a new document." ma:contentTypeScope="" ma:versionID="50d24707d6af67941e5c2a064c717abb">
  <xsd:schema xmlns:xsd="http://www.w3.org/2001/XMLSchema" xmlns:xs="http://www.w3.org/2001/XMLSchema" xmlns:p="http://schemas.microsoft.com/office/2006/metadata/properties" xmlns:ns2="8d53a4f8-0467-40f4-8089-f3b21d7d13b5" xmlns:ns3="492fa888-9ba4-474f-be4b-b324aec36d85" targetNamespace="http://schemas.microsoft.com/office/2006/metadata/properties" ma:root="true" ma:fieldsID="0c06a044850b44417a51494ae6d64258" ns2:_="" ns3:_="">
    <xsd:import namespace="8d53a4f8-0467-40f4-8089-f3b21d7d13b5"/>
    <xsd:import namespace="492fa888-9ba4-474f-be4b-b324aec36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Category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3a4f8-0467-40f4-8089-f3b21d7d1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6" nillable="true" ma:displayName="Tags" ma:internalName="MediaServiceAutoTags" ma:readOnly="true">
      <xsd:simpleType>
        <xsd:restriction base="dms:Text"/>
      </xsd:simpleType>
    </xsd:element>
    <xsd:element name="MediaServiceOCR" ma:index="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Category" ma:index="21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fa888-9ba4-474f-be4b-b324aec36d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f46ab3-36cb-4a5c-b87f-8e8296844065}" ma:internalName="TaxCatchAll" ma:showField="CatchAllData" ma:web="492fa888-9ba4-474f-be4b-b324aec36d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140A88-DBD4-475C-9347-189DA691BD02}">
  <ds:schemaRefs>
    <ds:schemaRef ds:uri="492fa888-9ba4-474f-be4b-b324aec36d85"/>
    <ds:schemaRef ds:uri="8d53a4f8-0467-40f4-8089-f3b21d7d13b5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67EB5CC-6DA7-4C44-85EB-B4596B13FD7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C8453DB-6082-40F3-80A0-6136F7FE959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160762-087D-4B99-B369-E116078C9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3a4f8-0467-40f4-8089-f3b21d7d13b5"/>
    <ds:schemaRef ds:uri="492fa888-9ba4-474f-be4b-b324aec36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d0e7a65-80fa-4c0f-894e-6cc0f7cb5e43}" enabled="0" method="" siteId="{1d0e7a65-80fa-4c0f-894e-6cc0f7cb5e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Relief today. Resilience tomorrow.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2022 Branding PowerPoint Presentation Widescreen</dc:title>
  <dc:creator>Karen Dersnah</dc:creator>
  <cp:lastModifiedBy>John Eggen</cp:lastModifiedBy>
  <cp:revision>50</cp:revision>
  <dcterms:created xsi:type="dcterms:W3CDTF">2023-02-08T16:11:44Z</dcterms:created>
  <dcterms:modified xsi:type="dcterms:W3CDTF">2025-07-07T22:02:19Z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0x010100721246CEA0C84D4C8D2363A82CB28B3F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Documents|f8558c63-84d9-482b-8eef-839de7da179d</vt:lpwstr>
  </property>
  <property fmtid="{D5CDD505-2E9C-101B-9397-08002B2CF9AE}" pid="5" name="p0eec0248d09446db2b674e7726de702">
    <vt:lpwstr>ELCA|becb86b2-583f-4be4-a60e-425082df3479</vt:lpwstr>
  </property>
  <property fmtid="{D5CDD505-2E9C-101B-9397-08002B2CF9AE}" pid="6" name="dbcb669f85a94c79882e4591e49db382">
    <vt:lpwstr>ELCA Branding|209d351d-6088-4414-b797-d96e9733b21f</vt:lpwstr>
  </property>
  <property fmtid="{D5CDD505-2E9C-101B-9397-08002B2CF9AE}" pid="7" name="f4e18a6ced514bde9eff9825603cfd24">
    <vt:lpwstr>Member|a0e929f6-0728-46ab-beb4-b4e20508ce60</vt:lpwstr>
  </property>
  <property fmtid="{D5CDD505-2E9C-101B-9397-08002B2CF9AE}" pid="8" name="Resource Category">
    <vt:lpwstr>154;#ELCA Branding|209d351d-6088-4414-b797-d96e9733b21f</vt:lpwstr>
  </property>
  <property fmtid="{D5CDD505-2E9C-101B-9397-08002B2CF9AE}" pid="9" name="Resource Primary Audience">
    <vt:lpwstr>19;#Member|a0e929f6-0728-46ab-beb4-b4e20508ce60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32;#ELCA|becb86b2-583f-4be4-a60e-425082df3479</vt:lpwstr>
  </property>
  <property fmtid="{D5CDD505-2E9C-101B-9397-08002B2CF9AE}" pid="12" name="Resource Subcategory">
    <vt:lpwstr>16;#Documents|f8558c63-84d9-482b-8eef-839de7da179d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Exclude Resource From Search">
    <vt:lpwstr>0</vt:lpwstr>
  </property>
  <property fmtid="{D5CDD505-2E9C-101B-9397-08002B2CF9AE}" pid="16" name="Resource Never Expires">
    <vt:lpwstr>1</vt:lpwstr>
  </property>
  <property fmtid="{D5CDD505-2E9C-101B-9397-08002B2CF9AE}" pid="17" name="Resource Description">
    <vt:lpwstr/>
  </property>
  <property fmtid="{D5CDD505-2E9C-101B-9397-08002B2CF9AE}" pid="18" name="ELCA_Include_In_YouthGathering_Search">
    <vt:lpwstr>0</vt:lpwstr>
  </property>
  <property fmtid="{D5CDD505-2E9C-101B-9397-08002B2CF9AE}" pid="19" name="WorkflowChangePath">
    <vt:lpwstr>8b4633e0-e339-4ef2-8df3-a043f9012779,4;</vt:lpwstr>
  </property>
  <property fmtid="{D5CDD505-2E9C-101B-9397-08002B2CF9AE}" pid="20" name="Metrics File with Extension">
    <vt:lpwstr>4673</vt:lpwstr>
  </property>
  <property fmtid="{D5CDD505-2E9C-101B-9397-08002B2CF9AE}" pid="21" name="_dlc_DocId">
    <vt:lpwstr>4D3JZ2TK2AEZ-1706065743-59141</vt:lpwstr>
  </property>
  <property fmtid="{D5CDD505-2E9C-101B-9397-08002B2CF9AE}" pid="22" name="_dlc_DocIdItemGuid">
    <vt:lpwstr>8070f388-1c8d-4edf-b860-7b9a08adec45</vt:lpwstr>
  </property>
  <property fmtid="{D5CDD505-2E9C-101B-9397-08002B2CF9AE}" pid="23" name="_dlc_DocIdUrl">
    <vt:lpwstr>https://elcacwo.sharepoint.com/sites/ITStaff/_layouts/15/DocIdRedir.aspx?ID=4D3JZ2TK2AEZ-1706065743-59141, 4D3JZ2TK2AEZ-1706065743-59141</vt:lpwstr>
  </property>
  <property fmtid="{D5CDD505-2E9C-101B-9397-08002B2CF9AE}" pid="24" name="MediaServiceImageTags">
    <vt:lpwstr/>
  </property>
</Properties>
</file>