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3D9C6-6926-44C1-AD18-93630B40D5AF}" v="19" dt="2024-09-27T18:53:1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E88CB0B-4C91-F2C5-0013-017650B00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976938"/>
            <a:ext cx="2179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53743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lus horizont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28021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plu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indow&#10;&#10;Description automatically generated">
            <a:extLst>
              <a:ext uri="{FF2B5EF4-FFF2-40B4-BE49-F238E27FC236}">
                <a16:creationId xmlns:a16="http://schemas.microsoft.com/office/drawing/2014/main" id="{BC69E8F9-80BD-C17F-AF9B-8ED0C38D1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743575"/>
            <a:ext cx="673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520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668" y="365125"/>
            <a:ext cx="857331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34247" y="1943100"/>
            <a:ext cx="10022731" cy="381567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5984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ack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&#10;&#10;Description automatically generated">
            <a:extLst>
              <a:ext uri="{FF2B5EF4-FFF2-40B4-BE49-F238E27FC236}">
                <a16:creationId xmlns:a16="http://schemas.microsoft.com/office/drawing/2014/main" id="{A8A84953-87CC-597A-7450-43CA386F6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68988"/>
            <a:ext cx="6794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12851" y="365125"/>
            <a:ext cx="8544127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01174" y="1955260"/>
            <a:ext cx="9555803" cy="38035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4899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color triang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indow, building, grate&#10;&#10;Description automatically generated">
            <a:extLst>
              <a:ext uri="{FF2B5EF4-FFF2-40B4-BE49-F238E27FC236}">
                <a16:creationId xmlns:a16="http://schemas.microsoft.com/office/drawing/2014/main" id="{11BE3322-7114-0A82-0C50-D790AF5DB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5878513"/>
            <a:ext cx="6635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1296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lus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window, building, grate&#10;&#10;Description automatically generated">
            <a:extLst>
              <a:ext uri="{FF2B5EF4-FFF2-40B4-BE49-F238E27FC236}">
                <a16:creationId xmlns:a16="http://schemas.microsoft.com/office/drawing/2014/main" id="{873619E0-3F5F-AB34-2BA0-B370B60AF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463" y="5878513"/>
            <a:ext cx="6635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35021" y="1825625"/>
            <a:ext cx="11121957" cy="39331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2889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3B875A-1187-4887-279F-6BA1840DDA22}"/>
              </a:ext>
            </a:extLst>
          </p:cNvPr>
          <p:cNvCxnSpPr/>
          <p:nvPr userDrawn="1"/>
        </p:nvCxnSpPr>
        <p:spPr>
          <a:xfrm flipV="1">
            <a:off x="554038" y="0"/>
            <a:ext cx="0" cy="5768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EE11DB-0998-B4A1-95DE-1067F1F1A7A5}"/>
              </a:ext>
            </a:extLst>
          </p:cNvPr>
          <p:cNvCxnSpPr/>
          <p:nvPr userDrawn="1"/>
        </p:nvCxnSpPr>
        <p:spPr>
          <a:xfrm>
            <a:off x="0" y="576897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47E7F4-5842-6446-1163-F4E8A60B984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2725" y="5772150"/>
            <a:ext cx="0" cy="1085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704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10704478" cy="39331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6469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5269D2-4C0B-FA9B-881A-69369F622ADC}"/>
              </a:ext>
            </a:extLst>
          </p:cNvPr>
          <p:cNvCxnSpPr/>
          <p:nvPr userDrawn="1"/>
        </p:nvCxnSpPr>
        <p:spPr>
          <a:xfrm flipV="1">
            <a:off x="554038" y="0"/>
            <a:ext cx="0" cy="5768975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6011D3-CCCB-9F8B-1C57-10D60B8C6A45}"/>
              </a:ext>
            </a:extLst>
          </p:cNvPr>
          <p:cNvCxnSpPr/>
          <p:nvPr userDrawn="1"/>
        </p:nvCxnSpPr>
        <p:spPr>
          <a:xfrm>
            <a:off x="0" y="5768975"/>
            <a:ext cx="12192000" cy="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F1C1D-8D6A-1D71-2F68-402FFB7FA4E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42725" y="5772150"/>
            <a:ext cx="0" cy="108585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704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52500" y="1825625"/>
            <a:ext cx="10704478" cy="39331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2168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5486400" cy="3927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86400" cy="3927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5964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horizontal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3578" cy="13255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8264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F5AE09-5A0C-6972-DB26-39E9497BB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65125"/>
            <a:ext cx="111236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BFD367-3967-68C9-DE3C-57225CCF6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825625"/>
            <a:ext cx="111220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Text&#10;&#10;Description automatically generated">
            <a:extLst>
              <a:ext uri="{FF2B5EF4-FFF2-40B4-BE49-F238E27FC236}">
                <a16:creationId xmlns:a16="http://schemas.microsoft.com/office/drawing/2014/main" id="{E25216DA-E5A2-9CDA-2128-FB0BF6F91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92813"/>
            <a:ext cx="22780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74" r:id="rId8"/>
    <p:sldLayoutId id="2147483675" r:id="rId9"/>
    <p:sldLayoutId id="2147483676" r:id="rId10"/>
    <p:sldLayoutId id="2147483684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venir" panose="020B0503020203020204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>
            <a:extLst>
              <a:ext uri="{FF2B5EF4-FFF2-40B4-BE49-F238E27FC236}">
                <a16:creationId xmlns:a16="http://schemas.microsoft.com/office/drawing/2014/main" id="{049FD877-4DF2-B9E2-8D54-08510276B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4988" y="1369312"/>
            <a:ext cx="10764520" cy="867162"/>
          </a:xfrm>
        </p:spPr>
        <p:txBody>
          <a:bodyPr/>
          <a:lstStyle/>
          <a:p>
            <a:r>
              <a:rPr lang="en-US" altLang="en-US" dirty="0"/>
              <a:t>Hurricanes Helene and Milton Response</a:t>
            </a:r>
          </a:p>
        </p:txBody>
      </p:sp>
      <p:sp>
        <p:nvSpPr>
          <p:cNvPr id="13314" name="Content Placeholder 4">
            <a:extLst>
              <a:ext uri="{FF2B5EF4-FFF2-40B4-BE49-F238E27FC236}">
                <a16:creationId xmlns:a16="http://schemas.microsoft.com/office/drawing/2014/main" id="{D1334D69-3585-C3F5-A2F3-433A2EEC1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4988" y="2294808"/>
            <a:ext cx="11122025" cy="2376434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" panose="020B0503020203020204"/>
              </a:rPr>
              <a:t>Hurricanes Helene and Milton hit the coast of Florida within weeks of each other as powerful and devastating storms impacting states across the Southeast.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your help, Lutheran Disaster Response will continue to be there to support people affected by Milton, Helene and any other storms that may strike this season.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Gifts to Lutheran Disaster Response equip us to respond to these disasters and others, whenever and wherever they strike. </a:t>
            </a:r>
            <a:endParaRPr lang="en-US" sz="24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venir" panose="020B0503020203020204"/>
            </a:endParaRPr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8C2CFCC-6F75-B697-CB6E-1D055422F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4671060"/>
            <a:ext cx="1772920" cy="1772920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5D6B6B-E9FD-F6B8-031A-CEF380873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328168"/>
            <a:ext cx="2964754" cy="784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F48FC-1C3C-A415-AB41-D47E46FBB580}"/>
              </a:ext>
            </a:extLst>
          </p:cNvPr>
          <p:cNvSpPr txBox="1"/>
          <p:nvPr/>
        </p:nvSpPr>
        <p:spPr>
          <a:xfrm>
            <a:off x="2214404" y="4834245"/>
            <a:ext cx="7402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Avenir" panose="020B0503020203020204"/>
              </a:rPr>
              <a:t>Scan the QR code to give today.</a:t>
            </a:r>
            <a:endParaRPr lang="en-US" sz="2800" b="1" i="0" dirty="0">
              <a:solidFill>
                <a:srgbClr val="000000"/>
              </a:solidFill>
              <a:effectLst/>
              <a:latin typeface="Avenir" panose="020B0503020203020204"/>
            </a:endParaRPr>
          </a:p>
          <a:p>
            <a:pPr marL="0" indent="0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Avenir" panose="020B0503020203020204"/>
              </a:rPr>
              <a:t>By giving to Lutheran Disaster Response, you make it possible for the ELCA to act quickly after disasters such as Hurricane Helene and remain for as long as the recovery takes.</a:t>
            </a:r>
            <a:endParaRPr lang="en-US" altLang="en-US" sz="2000" dirty="0">
              <a:latin typeface="Avenir" panose="020B0503020203020204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5</Value>
      <Value>19</Value>
      <Value>32</Value>
      <Value>16</Value>
      <Value>154</Value>
    </TaxCatchAll>
    <lcf76f155ced4ddcb4097134ff3c332f xmlns="0e456244-9f82-43cd-a08b-0fc491365cef">
      <Terms xmlns="http://schemas.microsoft.com/office/infopath/2007/PartnerControls"/>
    </lcf76f155ced4ddcb4097134ff3c332f>
    <Date xmlns="0e456244-9f82-43cd-a08b-0fc491365cef" xsi:nil="true"/>
    <Used_x0020_By xmlns="0e456244-9f82-43cd-a08b-0fc491365cef">- Both</Used_x0020_By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8453DB-6082-40F3-80A0-6136F7FE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EB5CC-6DA7-4C44-85EB-B4596B13FD7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CB7C3AC-D07E-4AA6-B932-356D50F0C17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9140A88-DBD4-475C-9347-189DA691BD02}">
  <ds:schemaRefs>
    <ds:schemaRef ds:uri="http://schemas.microsoft.com/office/2006/metadata/properties"/>
    <ds:schemaRef ds:uri="http://schemas.microsoft.com/office/infopath/2007/PartnerControls"/>
    <ds:schemaRef ds:uri="d087f69f-f3c5-4cc5-af88-9bcec61be179"/>
    <ds:schemaRef ds:uri="8a140621-1a49-429d-a76a-0b4eaceb60d3"/>
    <ds:schemaRef ds:uri="443b974f-4cf2-4f2b-8081-287a5ea837dc"/>
    <ds:schemaRef ds:uri="0e456244-9f82-43cd-a08b-0fc491365cef"/>
  </ds:schemaRefs>
</ds:datastoreItem>
</file>

<file path=customXml/itemProps5.xml><?xml version="1.0" encoding="utf-8"?>
<ds:datastoreItem xmlns:ds="http://schemas.openxmlformats.org/officeDocument/2006/customXml" ds:itemID="{9885A7F0-9636-4B16-9F01-54B1C2F1C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56244-9f82-43cd-a08b-0fc491365cef"/>
    <ds:schemaRef ds:uri="443b974f-4cf2-4f2b-8081-287a5ea83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</vt:lpstr>
      <vt:lpstr>Calibri</vt:lpstr>
      <vt:lpstr>Segoe UI</vt:lpstr>
      <vt:lpstr>Times New Roman</vt:lpstr>
      <vt:lpstr>Office Theme</vt:lpstr>
      <vt:lpstr>Hurricanes Helene and Milton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2022 Branding PowerPoint Presentation Widescreen</dc:title>
  <dc:creator>Karen Dersnah</dc:creator>
  <cp:lastModifiedBy>Lindsey Queener</cp:lastModifiedBy>
  <cp:revision>5</cp:revision>
  <dcterms:created xsi:type="dcterms:W3CDTF">2023-02-08T16:11:44Z</dcterms:created>
  <dcterms:modified xsi:type="dcterms:W3CDTF">2024-10-10T20:36:21Z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Documents|f8558c63-84d9-482b-8eef-839de7da179d</vt:lpwstr>
  </property>
  <property fmtid="{D5CDD505-2E9C-101B-9397-08002B2CF9AE}" pid="5" name="p0eec0248d09446db2b674e7726de702">
    <vt:lpwstr>ELCA|becb86b2-583f-4be4-a60e-425082df3479</vt:lpwstr>
  </property>
  <property fmtid="{D5CDD505-2E9C-101B-9397-08002B2CF9AE}" pid="6" name="dbcb669f85a94c79882e4591e49db382">
    <vt:lpwstr>ELCA Branding|209d351d-6088-4414-b797-d96e9733b21f</vt:lpwstr>
  </property>
  <property fmtid="{D5CDD505-2E9C-101B-9397-08002B2CF9AE}" pid="7" name="f4e18a6ced514bde9eff9825603cfd24">
    <vt:lpwstr>Member|a0e929f6-0728-46ab-beb4-b4e20508ce60</vt:lpwstr>
  </property>
  <property fmtid="{D5CDD505-2E9C-101B-9397-08002B2CF9AE}" pid="8" name="Resource Category">
    <vt:lpwstr>154;#ELCA Branding|209d351d-6088-4414-b797-d96e9733b21f</vt:lpwstr>
  </property>
  <property fmtid="{D5CDD505-2E9C-101B-9397-08002B2CF9AE}" pid="9" name="Resource Primary Audience">
    <vt:lpwstr>19;#Member|a0e929f6-0728-46ab-beb4-b4e20508ce60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32;#ELCA|becb86b2-583f-4be4-a60e-425082df3479</vt:lpwstr>
  </property>
  <property fmtid="{D5CDD505-2E9C-101B-9397-08002B2CF9AE}" pid="12" name="Resource Subcategory">
    <vt:lpwstr>16;#Documents|f8558c63-84d9-482b-8eef-839de7da179d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Exclude Resource From Search">
    <vt:lpwstr>0</vt:lpwstr>
  </property>
  <property fmtid="{D5CDD505-2E9C-101B-9397-08002B2CF9AE}" pid="16" name="Resource Never Expires">
    <vt:lpwstr>1</vt:lpwstr>
  </property>
  <property fmtid="{D5CDD505-2E9C-101B-9397-08002B2CF9AE}" pid="17" name="Resource Description">
    <vt:lpwstr/>
  </property>
  <property fmtid="{D5CDD505-2E9C-101B-9397-08002B2CF9AE}" pid="18" name="ELCA_Include_In_YouthGathering_Search">
    <vt:lpwstr>0</vt:lpwstr>
  </property>
  <property fmtid="{D5CDD505-2E9C-101B-9397-08002B2CF9AE}" pid="19" name="WorkflowChangePath">
    <vt:lpwstr>8b4633e0-e339-4ef2-8df3-a043f9012779,4;</vt:lpwstr>
  </property>
  <property fmtid="{D5CDD505-2E9C-101B-9397-08002B2CF9AE}" pid="20" name="Metrics File with Extension">
    <vt:lpwstr>4673</vt:lpwstr>
  </property>
  <property fmtid="{D5CDD505-2E9C-101B-9397-08002B2CF9AE}" pid="21" name="_dlc_DocId">
    <vt:lpwstr>4D3JZ2TK2AEZ-1706065743-59141</vt:lpwstr>
  </property>
  <property fmtid="{D5CDD505-2E9C-101B-9397-08002B2CF9AE}" pid="22" name="_dlc_DocIdItemGuid">
    <vt:lpwstr>8070f388-1c8d-4edf-b860-7b9a08adec45</vt:lpwstr>
  </property>
  <property fmtid="{D5CDD505-2E9C-101B-9397-08002B2CF9AE}" pid="23" name="_dlc_DocIdUrl">
    <vt:lpwstr>https://elcacwo.sharepoint.com/sites/ITStaff/_layouts/15/DocIdRedir.aspx?ID=4D3JZ2TK2AEZ-1706065743-59141, 4D3JZ2TK2AEZ-1706065743-59141</vt:lpwstr>
  </property>
</Properties>
</file>