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3D9C6-6926-44C1-AD18-93630B40D5AF}" v="19" dt="2024-09-27T18:53:1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McFadden" userId="3f5fc1df-31ff-4bab-b90b-7646d9a8b27a" providerId="ADAL" clId="{F233D9C6-6926-44C1-AD18-93630B40D5AF}"/>
    <pc:docChg chg="undo custSel modSld">
      <pc:chgData name="Monica McFadden" userId="3f5fc1df-31ff-4bab-b90b-7646d9a8b27a" providerId="ADAL" clId="{F233D9C6-6926-44C1-AD18-93630B40D5AF}" dt="2024-09-27T20:33:12.986" v="38" actId="20577"/>
      <pc:docMkLst>
        <pc:docMk/>
      </pc:docMkLst>
      <pc:sldChg chg="modSp mod">
        <pc:chgData name="Monica McFadden" userId="3f5fc1df-31ff-4bab-b90b-7646d9a8b27a" providerId="ADAL" clId="{F233D9C6-6926-44C1-AD18-93630B40D5AF}" dt="2024-09-27T20:33:12.986" v="38" actId="20577"/>
        <pc:sldMkLst>
          <pc:docMk/>
          <pc:sldMk cId="0" sldId="258"/>
        </pc:sldMkLst>
        <pc:spChg chg="mod">
          <ac:chgData name="Monica McFadden" userId="3f5fc1df-31ff-4bab-b90b-7646d9a8b27a" providerId="ADAL" clId="{F233D9C6-6926-44C1-AD18-93630B40D5AF}" dt="2024-09-27T18:53:08.460" v="19" actId="1076"/>
          <ac:spMkLst>
            <pc:docMk/>
            <pc:sldMk cId="0" sldId="258"/>
            <ac:spMk id="13313" creationId="{049FD877-4DF2-B9E2-8D54-08510276B0DC}"/>
          </ac:spMkLst>
        </pc:spChg>
        <pc:spChg chg="mod">
          <ac:chgData name="Monica McFadden" userId="3f5fc1df-31ff-4bab-b90b-7646d9a8b27a" providerId="ADAL" clId="{F233D9C6-6926-44C1-AD18-93630B40D5AF}" dt="2024-09-27T20:33:12.986" v="38" actId="20577"/>
          <ac:spMkLst>
            <pc:docMk/>
            <pc:sldMk cId="0" sldId="258"/>
            <ac:spMk id="13314" creationId="{D1334D69-3585-C3F5-A2F3-433A2EEC15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E88CB0B-4C91-F2C5-0013-017650B00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976938"/>
            <a:ext cx="2179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3743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lus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2802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lu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&#10;&#10;Description automatically generated">
            <a:extLst>
              <a:ext uri="{FF2B5EF4-FFF2-40B4-BE49-F238E27FC236}">
                <a16:creationId xmlns:a16="http://schemas.microsoft.com/office/drawing/2014/main" id="{BC69E8F9-80BD-C17F-AF9B-8ED0C38D1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743575"/>
            <a:ext cx="673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520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68" y="365125"/>
            <a:ext cx="857331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34247" y="1943100"/>
            <a:ext cx="10022731" cy="38156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5984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ack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A8A84953-87CC-597A-7450-43CA386F6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68988"/>
            <a:ext cx="679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2851" y="365125"/>
            <a:ext cx="8544127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01174" y="1955260"/>
            <a:ext cx="9555803" cy="3803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4899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color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11BE3322-7114-0A82-0C50-D790AF5DB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1296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lus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873619E0-3F5F-AB34-2BA0-B370B60AF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35021" y="1825625"/>
            <a:ext cx="11121957" cy="3933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288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B875A-1187-4887-279F-6BA1840DDA22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EE11DB-0998-B4A1-95DE-1067F1F1A7A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47E7F4-5842-6446-1163-F4E8A60B984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6469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5269D2-4C0B-FA9B-881A-69369F622ADC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6011D3-CCCB-9F8B-1C57-10D60B8C6A4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F1C1D-8D6A-1D71-2F68-402FFB7FA4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216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5486400" cy="3927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6400" cy="3927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5964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8264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F5AE09-5A0C-6972-DB26-39E9497BB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5125"/>
            <a:ext cx="111236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FD367-3967-68C9-DE3C-57225CCF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825625"/>
            <a:ext cx="111220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Text&#10;&#10;Description automatically generated">
            <a:extLst>
              <a:ext uri="{FF2B5EF4-FFF2-40B4-BE49-F238E27FC236}">
                <a16:creationId xmlns:a16="http://schemas.microsoft.com/office/drawing/2014/main" id="{E25216DA-E5A2-9CDA-2128-FB0BF6F91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92813"/>
            <a:ext cx="22780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74" r:id="rId8"/>
    <p:sldLayoutId id="2147483675" r:id="rId9"/>
    <p:sldLayoutId id="2147483676" r:id="rId10"/>
    <p:sldLayoutId id="2147483684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" panose="020B0503020203020204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>
            <a:extLst>
              <a:ext uri="{FF2B5EF4-FFF2-40B4-BE49-F238E27FC236}">
                <a16:creationId xmlns:a16="http://schemas.microsoft.com/office/drawing/2014/main" id="{049FD877-4DF2-B9E2-8D54-08510276B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1369312"/>
            <a:ext cx="10764520" cy="867162"/>
          </a:xfrm>
        </p:spPr>
        <p:txBody>
          <a:bodyPr/>
          <a:lstStyle/>
          <a:p>
            <a:r>
              <a:rPr lang="en-US" altLang="en-US" dirty="0"/>
              <a:t>Lutheran Disaster Response: Hurricane Helene</a:t>
            </a:r>
          </a:p>
        </p:txBody>
      </p:sp>
      <p:sp>
        <p:nvSpPr>
          <p:cNvPr id="13314" name="Content Placeholder 4">
            <a:extLst>
              <a:ext uri="{FF2B5EF4-FFF2-40B4-BE49-F238E27FC236}">
                <a16:creationId xmlns:a16="http://schemas.microsoft.com/office/drawing/2014/main" id="{D1334D69-3585-C3F5-A2F3-433A2EEC1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4988" y="2294808"/>
            <a:ext cx="11122025" cy="2376434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" panose="020B0503020203020204"/>
              </a:rPr>
              <a:t>Hurricane Helene hit the coast of Florida as a devastating Category 4 hurricane and moved inland as a tropical storm through the southeastern United States. Millions are without power as heavy rains continue to fall, causing dangerous flooding and landslides, as well as downed trees and power lines.</a:t>
            </a:r>
          </a:p>
          <a:p>
            <a:pPr marL="0" indent="0" algn="l" rtl="0" fontAlgn="base">
              <a:buNone/>
            </a:pPr>
            <a:r>
              <a:rPr lang="en-US" b="1" dirty="0">
                <a:solidFill>
                  <a:srgbClr val="000000"/>
                </a:solidFill>
                <a:latin typeface="Avenir" panose="020B0503020203020204"/>
              </a:rPr>
              <a:t>W</a:t>
            </a:r>
            <a:r>
              <a:rPr lang="en-US" b="1" i="0" dirty="0">
                <a:solidFill>
                  <a:srgbClr val="000000"/>
                </a:solidFill>
                <a:effectLst/>
                <a:latin typeface="Avenir" panose="020B0503020203020204"/>
              </a:rPr>
              <a:t>herever this storm goes, Lutheran Disaster Response will be there.</a:t>
            </a:r>
            <a:r>
              <a:rPr lang="en-US" b="0" i="0" dirty="0">
                <a:solidFill>
                  <a:srgbClr val="000000"/>
                </a:solidFill>
                <a:effectLst/>
                <a:latin typeface="Avenir" panose="020B0503020203020204"/>
              </a:rPr>
              <a:t>  </a:t>
            </a: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8C2CFCC-6F75-B697-CB6E-1D055422F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4671060"/>
            <a:ext cx="1772920" cy="1772920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5D6B6B-E9FD-F6B8-031A-CEF38087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328168"/>
            <a:ext cx="2964754" cy="78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F48FC-1C3C-A415-AB41-D47E46FBB580}"/>
              </a:ext>
            </a:extLst>
          </p:cNvPr>
          <p:cNvSpPr txBox="1"/>
          <p:nvPr/>
        </p:nvSpPr>
        <p:spPr>
          <a:xfrm>
            <a:off x="2214404" y="4834245"/>
            <a:ext cx="7402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venir" panose="020B0503020203020204"/>
              </a:rPr>
              <a:t>Scan the QR code to give today.</a:t>
            </a:r>
            <a:endParaRPr lang="en-US" sz="2800" b="1" i="0" dirty="0">
              <a:solidFill>
                <a:srgbClr val="000000"/>
              </a:solidFill>
              <a:effectLst/>
              <a:latin typeface="Avenir" panose="020B0503020203020204"/>
            </a:endParaRPr>
          </a:p>
          <a:p>
            <a:pPr marL="0" indent="0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venir" panose="020B0503020203020204"/>
              </a:rPr>
              <a:t>By giving to Lutheran Disaster Response, you make it possible for the ELCA to act quickly after disasters such as Hurricane Helene and remain for as long as the recovery takes.</a:t>
            </a:r>
            <a:endParaRPr lang="en-US" altLang="en-US" sz="2000" dirty="0">
              <a:latin typeface="Avenir" panose="020B0503020203020204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</Value>
      <Value>19</Value>
      <Value>32</Value>
      <Value>16</Value>
      <Value>154</Value>
    </TaxCatchAll>
    <lcf76f155ced4ddcb4097134ff3c332f xmlns="0e456244-9f82-43cd-a08b-0fc491365cef">
      <Terms xmlns="http://schemas.microsoft.com/office/infopath/2007/PartnerControls"/>
    </lcf76f155ced4ddcb4097134ff3c332f>
    <Date xmlns="0e456244-9f82-43cd-a08b-0fc491365cef" xsi:nil="true"/>
    <Used_x0020_By xmlns="0e456244-9f82-43cd-a08b-0fc491365cef">- Both</Used_x0020_By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85A7F0-9636-4B16-9F01-54B1C2F1C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56244-9f82-43cd-a08b-0fc491365cef"/>
    <ds:schemaRef ds:uri="443b974f-4cf2-4f2b-8081-287a5ea83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40A88-DBD4-475C-9347-189DA691BD02}">
  <ds:schemaRefs>
    <ds:schemaRef ds:uri="http://schemas.microsoft.com/office/2006/metadata/properties"/>
    <ds:schemaRef ds:uri="http://schemas.microsoft.com/office/infopath/2007/PartnerControls"/>
    <ds:schemaRef ds:uri="d087f69f-f3c5-4cc5-af88-9bcec61be179"/>
    <ds:schemaRef ds:uri="8a140621-1a49-429d-a76a-0b4eaceb60d3"/>
    <ds:schemaRef ds:uri="443b974f-4cf2-4f2b-8081-287a5ea837dc"/>
    <ds:schemaRef ds:uri="0e456244-9f82-43cd-a08b-0fc491365cef"/>
  </ds:schemaRefs>
</ds:datastoreItem>
</file>

<file path=customXml/itemProps3.xml><?xml version="1.0" encoding="utf-8"?>
<ds:datastoreItem xmlns:ds="http://schemas.openxmlformats.org/officeDocument/2006/customXml" ds:itemID="{7CB7C3AC-D07E-4AA6-B932-356D50F0C17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67EB5CC-6DA7-4C44-85EB-B4596B13FD75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C8453DB-6082-40F3-80A0-6136F7FE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</vt:lpstr>
      <vt:lpstr>Calibri</vt:lpstr>
      <vt:lpstr>Times New Roman</vt:lpstr>
      <vt:lpstr>Office Theme</vt:lpstr>
      <vt:lpstr>Lutheran Disaster Response: Hurricane Helene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2022 Branding PowerPoint Presentation Widescreen</dc:title>
  <dc:creator>Karen Dersnah</dc:creator>
  <cp:lastModifiedBy>Monica McFadden</cp:lastModifiedBy>
  <cp:revision>4</cp:revision>
  <dcterms:created xsi:type="dcterms:W3CDTF">2023-02-08T16:11:44Z</dcterms:created>
  <dcterms:modified xsi:type="dcterms:W3CDTF">2024-09-27T20:33:20Z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Documents|f8558c63-84d9-482b-8eef-839de7da179d</vt:lpwstr>
  </property>
  <property fmtid="{D5CDD505-2E9C-101B-9397-08002B2CF9AE}" pid="5" name="p0eec0248d09446db2b674e7726de702">
    <vt:lpwstr>ELCA|becb86b2-583f-4be4-a60e-425082df3479</vt:lpwstr>
  </property>
  <property fmtid="{D5CDD505-2E9C-101B-9397-08002B2CF9AE}" pid="6" name="dbcb669f85a94c79882e4591e49db382">
    <vt:lpwstr>ELCA Branding|209d351d-6088-4414-b797-d96e9733b21f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154;#ELCA Branding|209d351d-6088-4414-b797-d96e9733b21f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32;#ELCA|becb86b2-583f-4be4-a60e-425082df3479</vt:lpwstr>
  </property>
  <property fmtid="{D5CDD505-2E9C-101B-9397-08002B2CF9AE}" pid="12" name="Resource Subcategory">
    <vt:lpwstr>16;#Documents|f8558c63-84d9-482b-8eef-839de7da179d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Exclude Resource From Search">
    <vt:lpwstr>0</vt:lpwstr>
  </property>
  <property fmtid="{D5CDD505-2E9C-101B-9397-08002B2CF9AE}" pid="16" name="Resource Never Expires">
    <vt:lpwstr>1</vt:lpwstr>
  </property>
  <property fmtid="{D5CDD505-2E9C-101B-9397-08002B2CF9AE}" pid="17" name="Resource Description">
    <vt:lpwstr/>
  </property>
  <property fmtid="{D5CDD505-2E9C-101B-9397-08002B2CF9AE}" pid="18" name="ELCA_Include_In_YouthGathering_Search">
    <vt:lpwstr>0</vt:lpwstr>
  </property>
  <property fmtid="{D5CDD505-2E9C-101B-9397-08002B2CF9AE}" pid="19" name="WorkflowChangePath">
    <vt:lpwstr>8b4633e0-e339-4ef2-8df3-a043f9012779,4;</vt:lpwstr>
  </property>
  <property fmtid="{D5CDD505-2E9C-101B-9397-08002B2CF9AE}" pid="20" name="Metrics File with Extension">
    <vt:lpwstr>4673</vt:lpwstr>
  </property>
  <property fmtid="{D5CDD505-2E9C-101B-9397-08002B2CF9AE}" pid="21" name="_dlc_DocId">
    <vt:lpwstr>4D3JZ2TK2AEZ-1706065743-59141</vt:lpwstr>
  </property>
  <property fmtid="{D5CDD505-2E9C-101B-9397-08002B2CF9AE}" pid="22" name="_dlc_DocIdItemGuid">
    <vt:lpwstr>8070f388-1c8d-4edf-b860-7b9a08adec45</vt:lpwstr>
  </property>
  <property fmtid="{D5CDD505-2E9C-101B-9397-08002B2CF9AE}" pid="23" name="_dlc_DocIdUrl">
    <vt:lpwstr>https://elcacwo.sharepoint.com/sites/ITStaff/_layouts/15/DocIdRedir.aspx?ID=4D3JZ2TK2AEZ-1706065743-59141, 4D3JZ2TK2AEZ-1706065743-59141</vt:lpwstr>
  </property>
</Properties>
</file>