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726"/>
    <a:srgbClr val="49A942"/>
    <a:srgbClr val="A49383"/>
    <a:srgbClr val="0069AA"/>
    <a:srgbClr val="E7AD26"/>
    <a:srgbClr val="EAB324"/>
    <a:srgbClr val="E86D1F"/>
    <a:srgbClr val="525CAC"/>
    <a:srgbClr val="494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94981-B9E7-46D6-8F4B-0A83A0644F35}" v="9" dt="2024-05-02T17:48:54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5470"/>
  </p:normalViewPr>
  <p:slideViewPr>
    <p:cSldViewPr snapToGrid="0" showGuides="1">
      <p:cViewPr varScale="1">
        <p:scale>
          <a:sx n="79" d="100"/>
          <a:sy n="79" d="100"/>
        </p:scale>
        <p:origin x="9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ersnah" userId="cc95a7ae-4bc0-44e9-aaab-f9cc2969bfd2" providerId="ADAL" clId="{DB994981-B9E7-46D6-8F4B-0A83A0644F35}"/>
    <pc:docChg chg="custSel modMainMaster">
      <pc:chgData name="Karen Dersnah" userId="cc95a7ae-4bc0-44e9-aaab-f9cc2969bfd2" providerId="ADAL" clId="{DB994981-B9E7-46D6-8F4B-0A83A0644F35}" dt="2024-05-02T17:49:12.644" v="36" actId="478"/>
      <pc:docMkLst>
        <pc:docMk/>
      </pc:docMkLst>
      <pc:sldMasterChg chg="setBg modSldLayout">
        <pc:chgData name="Karen Dersnah" userId="cc95a7ae-4bc0-44e9-aaab-f9cc2969bfd2" providerId="ADAL" clId="{DB994981-B9E7-46D6-8F4B-0A83A0644F35}" dt="2024-05-02T17:49:12.644" v="36" actId="478"/>
        <pc:sldMasterMkLst>
          <pc:docMk/>
          <pc:sldMasterMk cId="2073459297" sldId="2147483648"/>
        </pc:sldMasterMkLst>
        <pc:sldLayoutChg chg="addSp delSp modSp mod setBg">
          <pc:chgData name="Karen Dersnah" userId="cc95a7ae-4bc0-44e9-aaab-f9cc2969bfd2" providerId="ADAL" clId="{DB994981-B9E7-46D6-8F4B-0A83A0644F35}" dt="2024-05-02T17:48:36.695" v="27"/>
          <pc:sldLayoutMkLst>
            <pc:docMk/>
            <pc:sldMasterMk cId="2073459297" sldId="2147483648"/>
            <pc:sldLayoutMk cId="1960472922" sldId="2147483649"/>
          </pc:sldLayoutMkLst>
          <pc:picChg chg="add mod">
            <ac:chgData name="Karen Dersnah" userId="cc95a7ae-4bc0-44e9-aaab-f9cc2969bfd2" providerId="ADAL" clId="{DB994981-B9E7-46D6-8F4B-0A83A0644F35}" dt="2024-05-02T17:48:36.695" v="27"/>
            <ac:picMkLst>
              <pc:docMk/>
              <pc:sldMasterMk cId="2073459297" sldId="2147483648"/>
              <pc:sldLayoutMk cId="1960472922" sldId="2147483649"/>
              <ac:picMk id="2" creationId="{7788F1D4-7227-294C-E05F-74E4C75471E9}"/>
            </ac:picMkLst>
          </pc:picChg>
          <pc:picChg chg="del">
            <ac:chgData name="Karen Dersnah" userId="cc95a7ae-4bc0-44e9-aaab-f9cc2969bfd2" providerId="ADAL" clId="{DB994981-B9E7-46D6-8F4B-0A83A0644F35}" dt="2024-05-02T17:48:36.087" v="26" actId="478"/>
            <ac:picMkLst>
              <pc:docMk/>
              <pc:sldMasterMk cId="2073459297" sldId="2147483648"/>
              <pc:sldLayoutMk cId="1960472922" sldId="2147483649"/>
              <ac:picMk id="3" creationId="{B4C6FBCB-CF6A-A6D3-7926-BC9ED693CA2E}"/>
            </ac:picMkLst>
          </pc:picChg>
        </pc:sldLayoutChg>
        <pc:sldLayoutChg chg="addSp delSp modSp mod setBg">
          <pc:chgData name="Karen Dersnah" userId="cc95a7ae-4bc0-44e9-aaab-f9cc2969bfd2" providerId="ADAL" clId="{DB994981-B9E7-46D6-8F4B-0A83A0644F35}" dt="2024-05-02T17:48:28.533" v="25" actId="478"/>
          <pc:sldLayoutMkLst>
            <pc:docMk/>
            <pc:sldMasterMk cId="2073459297" sldId="2147483648"/>
            <pc:sldLayoutMk cId="564720244" sldId="2147483657"/>
          </pc:sldLayoutMkLst>
          <pc:picChg chg="del">
            <ac:chgData name="Karen Dersnah" userId="cc95a7ae-4bc0-44e9-aaab-f9cc2969bfd2" providerId="ADAL" clId="{DB994981-B9E7-46D6-8F4B-0A83A0644F35}" dt="2024-05-02T17:48:28.533" v="25" actId="478"/>
            <ac:picMkLst>
              <pc:docMk/>
              <pc:sldMasterMk cId="2073459297" sldId="2147483648"/>
              <pc:sldLayoutMk cId="564720244" sldId="2147483657"/>
              <ac:picMk id="3" creationId="{F774F0E6-8C60-72D8-C079-1B8DA7FF3572}"/>
            </ac:picMkLst>
          </pc:picChg>
          <pc:picChg chg="add mod ord">
            <ac:chgData name="Karen Dersnah" userId="cc95a7ae-4bc0-44e9-aaab-f9cc2969bfd2" providerId="ADAL" clId="{DB994981-B9E7-46D6-8F4B-0A83A0644F35}" dt="2024-05-02T17:48:25.287" v="24" actId="167"/>
            <ac:picMkLst>
              <pc:docMk/>
              <pc:sldMasterMk cId="2073459297" sldId="2147483648"/>
              <pc:sldLayoutMk cId="564720244" sldId="2147483657"/>
              <ac:picMk id="4" creationId="{4A9EE7B2-C304-1C0A-6740-CEACB03F291F}"/>
            </ac:picMkLst>
          </pc:picChg>
        </pc:sldLayoutChg>
        <pc:sldLayoutChg chg="addSp delSp modSp mod">
          <pc:chgData name="Karen Dersnah" userId="cc95a7ae-4bc0-44e9-aaab-f9cc2969bfd2" providerId="ADAL" clId="{DB994981-B9E7-46D6-8F4B-0A83A0644F35}" dt="2024-05-02T17:49:12.644" v="36" actId="478"/>
          <pc:sldLayoutMkLst>
            <pc:docMk/>
            <pc:sldMasterMk cId="2073459297" sldId="2147483648"/>
            <pc:sldLayoutMk cId="1228132828" sldId="2147483659"/>
          </pc:sldLayoutMkLst>
          <pc:picChg chg="add mod">
            <ac:chgData name="Karen Dersnah" userId="cc95a7ae-4bc0-44e9-aaab-f9cc2969bfd2" providerId="ADAL" clId="{DB994981-B9E7-46D6-8F4B-0A83A0644F35}" dt="2024-05-02T17:49:11.106" v="35" actId="1076"/>
            <ac:picMkLst>
              <pc:docMk/>
              <pc:sldMasterMk cId="2073459297" sldId="2147483648"/>
              <pc:sldLayoutMk cId="1228132828" sldId="2147483659"/>
              <ac:picMk id="5" creationId="{ABBA98C1-4DE7-BFDC-70D4-A83F788252B5}"/>
            </ac:picMkLst>
          </pc:picChg>
          <pc:picChg chg="del">
            <ac:chgData name="Karen Dersnah" userId="cc95a7ae-4bc0-44e9-aaab-f9cc2969bfd2" providerId="ADAL" clId="{DB994981-B9E7-46D6-8F4B-0A83A0644F35}" dt="2024-05-02T17:49:12.644" v="36" actId="478"/>
            <ac:picMkLst>
              <pc:docMk/>
              <pc:sldMasterMk cId="2073459297" sldId="2147483648"/>
              <pc:sldLayoutMk cId="1228132828" sldId="2147483659"/>
              <ac:picMk id="6" creationId="{0772F26F-2B5C-5F1D-B356-01F34B46FE1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A16B-8E3D-5B43-B88F-C8ADFD2AD79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212C-F7B6-3A4D-B770-BDB9A418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212C-F7B6-3A4D-B770-BDB9A4189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88F1D4-7227-294C-E05F-74E4C7547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670369" cy="6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ran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EE7B2-C304-1C0A-6740-CEACB03F2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670369" cy="6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qua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04" y="274640"/>
            <a:ext cx="9857296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4" y="1409701"/>
            <a:ext cx="9857295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5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9901287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9901287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BBA98C1-4DE7-BFDC-70D4-A83F788252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3" y="5967165"/>
            <a:ext cx="2003898" cy="6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701"/>
            <a:ext cx="53848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09701"/>
            <a:ext cx="5384799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qa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9871042" cy="980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42" cy="98095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895"/>
            <a:ext cx="10975942" cy="425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colorfulness, screenshot, symmetry, art&#10;&#10;Description automatically generated">
            <a:extLst>
              <a:ext uri="{FF2B5EF4-FFF2-40B4-BE49-F238E27FC236}">
                <a16:creationId xmlns:a16="http://schemas.microsoft.com/office/drawing/2014/main" id="{780E69E2-226E-5795-76AC-4FBE9ABE70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64" y="5988851"/>
            <a:ext cx="754778" cy="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9" r:id="rId5"/>
    <p:sldLayoutId id="2147483652" r:id="rId6"/>
    <p:sldLayoutId id="2147483654" r:id="rId7"/>
    <p:sldLayoutId id="2147483660" r:id="rId8"/>
    <p:sldLayoutId id="2147483655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venir" panose="020B0503020203020204" pitchFamily="2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01861-9123-428B-1404-F91CEBD5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BC9EC-8AD7-A99B-3342-82735245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A7E3A-AA1B-700E-02B3-22478C6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00A02F-E3A0-A602-5F96-EB8DC809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270BE-1A2E-EDE1-F365-6FC8FEE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BF0E0-9A10-3F20-AF47-101DC25E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335</Value>
      <Value>19</Value>
      <Value>49</Value>
      <Value>513</Value>
      <Value>422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ELCA_Include_In_YouthGathering_Search xmlns="8a140621-1a49-429d-a76a-0b4eaceb60d3">false</ELCA_Include_In_YouthGathering_Search>
    <Resource_x0020_Description xmlns="d087f69f-f3c5-4cc5-af88-9bcec61be179" xsi:nil="true"/>
    <To_x0020_Be_x0020_Archived xmlns="d087f69f-f3c5-4cc5-af88-9bcec61be179">false</To_x0020_Be_x0020_Archived>
    <Date xmlns="d087f69f-f3c5-4cc5-af88-9bcec61be179" xsi:nil="true"/>
  </documentManagement>
</p:properties>
</file>

<file path=customXml/itemProps1.xml><?xml version="1.0" encoding="utf-8"?>
<ds:datastoreItem xmlns:ds="http://schemas.openxmlformats.org/officeDocument/2006/customXml" ds:itemID="{35EEC848-DF92-4015-941A-2852041AE709}"/>
</file>

<file path=customXml/itemProps2.xml><?xml version="1.0" encoding="utf-8"?>
<ds:datastoreItem xmlns:ds="http://schemas.openxmlformats.org/officeDocument/2006/customXml" ds:itemID="{AAEA0352-3B57-4F24-A931-21C94494D946}"/>
</file>

<file path=customXml/itemProps3.xml><?xml version="1.0" encoding="utf-8"?>
<ds:datastoreItem xmlns:ds="http://schemas.openxmlformats.org/officeDocument/2006/customXml" ds:itemID="{4404F9F9-E702-4762-A754-A5CDA271DD80}"/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“God’s work. Our hands.” PowerPoint Template (Spanish)</dc:title>
  <dc:creator>Karen_Dersnah</dc:creator>
  <cp:lastModifiedBy>Karen Dersnah</cp:lastModifiedBy>
  <cp:revision>61</cp:revision>
  <dcterms:created xsi:type="dcterms:W3CDTF">2016-03-10T21:52:47Z</dcterms:created>
  <dcterms:modified xsi:type="dcterms:W3CDTF">2024-05-02T17:49:18Z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Spanish|983bf972-2ab5-40e8-8006-d35f24449084</vt:lpwstr>
  </property>
  <property fmtid="{D5CDD505-2E9C-101B-9397-08002B2CF9AE}" pid="4" name="b8cf5103550044b6adff90de73dcc70d">
    <vt:lpwstr>2024|99a306c6-ae73-4c6b-905e-8890068fed42</vt:lpwstr>
  </property>
  <property fmtid="{D5CDD505-2E9C-101B-9397-08002B2CF9AE}" pid="5" name="p0eec0248d09446db2b674e7726de702">
    <vt:lpwstr>Service|288db324-1df0-4fe8-b825-d0d8341cf3b0</vt:lpwstr>
  </property>
  <property fmtid="{D5CDD505-2E9C-101B-9397-08002B2CF9AE}" pid="6" name="dbcb669f85a94c79882e4591e49db382">
    <vt:lpwstr>God's Work Our Hands Sunday|f1f73dff-d9cb-410c-874f-5ab4f4035923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335;#God's Work Our Hands Sunday|f1f73dff-d9cb-410c-874f-5ab4f4035923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49;#Spanish|983bf972-2ab5-40e8-8006-d35f24449084</vt:lpwstr>
  </property>
  <property fmtid="{D5CDD505-2E9C-101B-9397-08002B2CF9AE}" pid="11" name="Resource Interests">
    <vt:lpwstr>422;#Service|288db324-1df0-4fe8-b825-d0d8341cf3b0</vt:lpwstr>
  </property>
  <property fmtid="{D5CDD505-2E9C-101B-9397-08002B2CF9AE}" pid="12" name="Resource Subcategory">
    <vt:lpwstr>513;#2024|99a306c6-ae73-4c6b-905e-8890068fed42</vt:lpwstr>
  </property>
  <property fmtid="{D5CDD505-2E9C-101B-9397-08002B2CF9AE}" pid="13" name="_dlc_policyId">
    <vt:lpwstr/>
  </property>
  <property fmtid="{D5CDD505-2E9C-101B-9397-08002B2CF9AE}" pid="14" name="ItemRetentionFormula">
    <vt:lpwstr/>
  </property>
</Properties>
</file>