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2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726"/>
    <a:srgbClr val="49A942"/>
    <a:srgbClr val="A49383"/>
    <a:srgbClr val="0069AA"/>
    <a:srgbClr val="E7AD26"/>
    <a:srgbClr val="EAB324"/>
    <a:srgbClr val="E86D1F"/>
    <a:srgbClr val="525CAC"/>
    <a:srgbClr val="494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BB671-B748-4951-B2A3-147460581C43}" v="6" dt="2024-05-02T15:34:40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5470"/>
  </p:normalViewPr>
  <p:slideViewPr>
    <p:cSldViewPr snapToGrid="0" showGuides="1">
      <p:cViewPr varScale="1">
        <p:scale>
          <a:sx n="106" d="100"/>
          <a:sy n="106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Dersnah" userId="cc95a7ae-4bc0-44e9-aaab-f9cc2969bfd2" providerId="ADAL" clId="{D7E3D707-4AF9-4FC3-8BB6-5EFBAE79CFBD}"/>
    <pc:docChg chg="undo custSel addSld modSld modMainMaster">
      <pc:chgData name="Karen Dersnah" userId="cc95a7ae-4bc0-44e9-aaab-f9cc2969bfd2" providerId="ADAL" clId="{D7E3D707-4AF9-4FC3-8BB6-5EFBAE79CFBD}" dt="2023-05-10T13:06:41.985" v="122" actId="478"/>
      <pc:docMkLst>
        <pc:docMk/>
      </pc:docMkLst>
      <pc:sldChg chg="delSp mod">
        <pc:chgData name="Karen Dersnah" userId="cc95a7ae-4bc0-44e9-aaab-f9cc2969bfd2" providerId="ADAL" clId="{D7E3D707-4AF9-4FC3-8BB6-5EFBAE79CFBD}" dt="2023-05-10T13:05:04.766" v="112" actId="478"/>
        <pc:sldMkLst>
          <pc:docMk/>
          <pc:sldMk cId="1250170588" sldId="256"/>
        </pc:sldMkLst>
        <pc:spChg chg="del">
          <ac:chgData name="Karen Dersnah" userId="cc95a7ae-4bc0-44e9-aaab-f9cc2969bfd2" providerId="ADAL" clId="{D7E3D707-4AF9-4FC3-8BB6-5EFBAE79CFBD}" dt="2023-05-10T13:05:04.766" v="112" actId="478"/>
          <ac:spMkLst>
            <pc:docMk/>
            <pc:sldMk cId="1250170588" sldId="256"/>
            <ac:spMk id="3" creationId="{00000000-0000-0000-0000-000000000000}"/>
          </ac:spMkLst>
        </pc:spChg>
      </pc:sldChg>
      <pc:sldChg chg="addSp delSp modSp mod chgLayout">
        <pc:chgData name="Karen Dersnah" userId="cc95a7ae-4bc0-44e9-aaab-f9cc2969bfd2" providerId="ADAL" clId="{D7E3D707-4AF9-4FC3-8BB6-5EFBAE79CFBD}" dt="2023-05-10T13:06:41.985" v="122" actId="478"/>
        <pc:sldMkLst>
          <pc:docMk/>
          <pc:sldMk cId="1933481533" sldId="262"/>
        </pc:sldMkLst>
        <pc:spChg chg="del mod ord">
          <ac:chgData name="Karen Dersnah" userId="cc95a7ae-4bc0-44e9-aaab-f9cc2969bfd2" providerId="ADAL" clId="{D7E3D707-4AF9-4FC3-8BB6-5EFBAE79CFBD}" dt="2023-05-10T13:06:41.985" v="122" actId="478"/>
          <ac:spMkLst>
            <pc:docMk/>
            <pc:sldMk cId="1933481533" sldId="262"/>
            <ac:spMk id="2" creationId="{00000000-0000-0000-0000-000000000000}"/>
          </ac:spMkLst>
        </pc:spChg>
        <pc:spChg chg="add mod">
          <ac:chgData name="Karen Dersnah" userId="cc95a7ae-4bc0-44e9-aaab-f9cc2969bfd2" providerId="ADAL" clId="{D7E3D707-4AF9-4FC3-8BB6-5EFBAE79CFBD}" dt="2023-05-10T13:06:40.522" v="121" actId="478"/>
          <ac:spMkLst>
            <pc:docMk/>
            <pc:sldMk cId="1933481533" sldId="262"/>
            <ac:spMk id="4" creationId="{52701861-9123-428B-1404-F91CEBD5631F}"/>
          </ac:spMkLst>
        </pc:spChg>
        <pc:spChg chg="del mod ord">
          <ac:chgData name="Karen Dersnah" userId="cc95a7ae-4bc0-44e9-aaab-f9cc2969bfd2" providerId="ADAL" clId="{D7E3D707-4AF9-4FC3-8BB6-5EFBAE79CFBD}" dt="2023-05-10T13:06:40.522" v="121" actId="478"/>
          <ac:spMkLst>
            <pc:docMk/>
            <pc:sldMk cId="1933481533" sldId="262"/>
            <ac:spMk id="5" creationId="{00000000-0000-0000-0000-000000000000}"/>
          </ac:spMkLst>
        </pc:spChg>
        <pc:spChg chg="add mod">
          <ac:chgData name="Karen Dersnah" userId="cc95a7ae-4bc0-44e9-aaab-f9cc2969bfd2" providerId="ADAL" clId="{D7E3D707-4AF9-4FC3-8BB6-5EFBAE79CFBD}" dt="2023-05-10T13:06:41.985" v="122" actId="478"/>
          <ac:spMkLst>
            <pc:docMk/>
            <pc:sldMk cId="1933481533" sldId="262"/>
            <ac:spMk id="7" creationId="{DC3BC9EC-8AD7-A99B-3342-827352451751}"/>
          </ac:spMkLst>
        </pc:spChg>
      </pc:sldChg>
      <pc:sldChg chg="new">
        <pc:chgData name="Karen Dersnah" userId="cc95a7ae-4bc0-44e9-aaab-f9cc2969bfd2" providerId="ADAL" clId="{D7E3D707-4AF9-4FC3-8BB6-5EFBAE79CFBD}" dt="2023-05-10T13:05:15.737" v="113" actId="680"/>
        <pc:sldMkLst>
          <pc:docMk/>
          <pc:sldMk cId="767155217" sldId="263"/>
        </pc:sldMkLst>
      </pc:sldChg>
      <pc:sldChg chg="addSp delSp modSp new mod modClrScheme chgLayout">
        <pc:chgData name="Karen Dersnah" userId="cc95a7ae-4bc0-44e9-aaab-f9cc2969bfd2" providerId="ADAL" clId="{D7E3D707-4AF9-4FC3-8BB6-5EFBAE79CFBD}" dt="2023-05-10T13:05:55.528" v="115" actId="700"/>
        <pc:sldMkLst>
          <pc:docMk/>
          <pc:sldMk cId="3731646455" sldId="264"/>
        </pc:sldMkLst>
        <pc:spChg chg="del mod ord">
          <ac:chgData name="Karen Dersnah" userId="cc95a7ae-4bc0-44e9-aaab-f9cc2969bfd2" providerId="ADAL" clId="{D7E3D707-4AF9-4FC3-8BB6-5EFBAE79CFBD}" dt="2023-05-10T13:05:55.528" v="115" actId="700"/>
          <ac:spMkLst>
            <pc:docMk/>
            <pc:sldMk cId="3731646455" sldId="264"/>
            <ac:spMk id="2" creationId="{2B49A23F-B305-D098-FC7B-0DCECCB8B2CC}"/>
          </ac:spMkLst>
        </pc:spChg>
        <pc:spChg chg="del mod ord">
          <ac:chgData name="Karen Dersnah" userId="cc95a7ae-4bc0-44e9-aaab-f9cc2969bfd2" providerId="ADAL" clId="{D7E3D707-4AF9-4FC3-8BB6-5EFBAE79CFBD}" dt="2023-05-10T13:05:55.528" v="115" actId="700"/>
          <ac:spMkLst>
            <pc:docMk/>
            <pc:sldMk cId="3731646455" sldId="264"/>
            <ac:spMk id="3" creationId="{5B79CB44-D181-ED70-7507-F42B9458B85C}"/>
          </ac:spMkLst>
        </pc:spChg>
        <pc:spChg chg="add mod ord">
          <ac:chgData name="Karen Dersnah" userId="cc95a7ae-4bc0-44e9-aaab-f9cc2969bfd2" providerId="ADAL" clId="{D7E3D707-4AF9-4FC3-8BB6-5EFBAE79CFBD}" dt="2023-05-10T13:05:55.528" v="115" actId="700"/>
          <ac:spMkLst>
            <pc:docMk/>
            <pc:sldMk cId="3731646455" sldId="264"/>
            <ac:spMk id="4" creationId="{ADCA7E3A-AA1B-700E-02B3-22478C666068}"/>
          </ac:spMkLst>
        </pc:spChg>
        <pc:spChg chg="add mod ord">
          <ac:chgData name="Karen Dersnah" userId="cc95a7ae-4bc0-44e9-aaab-f9cc2969bfd2" providerId="ADAL" clId="{D7E3D707-4AF9-4FC3-8BB6-5EFBAE79CFBD}" dt="2023-05-10T13:05:55.528" v="115" actId="700"/>
          <ac:spMkLst>
            <pc:docMk/>
            <pc:sldMk cId="3731646455" sldId="264"/>
            <ac:spMk id="5" creationId="{7CDDB76E-A076-D8E6-0FE0-950877A18E0A}"/>
          </ac:spMkLst>
        </pc:spChg>
      </pc:sldChg>
      <pc:sldChg chg="addSp delSp modSp new mod modClrScheme chgLayout">
        <pc:chgData name="Karen Dersnah" userId="cc95a7ae-4bc0-44e9-aaab-f9cc2969bfd2" providerId="ADAL" clId="{D7E3D707-4AF9-4FC3-8BB6-5EFBAE79CFBD}" dt="2023-05-10T13:06:05.811" v="117" actId="700"/>
        <pc:sldMkLst>
          <pc:docMk/>
          <pc:sldMk cId="1752176861" sldId="265"/>
        </pc:sldMkLst>
        <pc:spChg chg="del mod ord">
          <ac:chgData name="Karen Dersnah" userId="cc95a7ae-4bc0-44e9-aaab-f9cc2969bfd2" providerId="ADAL" clId="{D7E3D707-4AF9-4FC3-8BB6-5EFBAE79CFBD}" dt="2023-05-10T13:06:05.811" v="117" actId="700"/>
          <ac:spMkLst>
            <pc:docMk/>
            <pc:sldMk cId="1752176861" sldId="265"/>
            <ac:spMk id="2" creationId="{2CEB7DFB-E0FE-E24B-64E5-800DB946147B}"/>
          </ac:spMkLst>
        </pc:spChg>
        <pc:spChg chg="del mod ord">
          <ac:chgData name="Karen Dersnah" userId="cc95a7ae-4bc0-44e9-aaab-f9cc2969bfd2" providerId="ADAL" clId="{D7E3D707-4AF9-4FC3-8BB6-5EFBAE79CFBD}" dt="2023-05-10T13:06:05.811" v="117" actId="700"/>
          <ac:spMkLst>
            <pc:docMk/>
            <pc:sldMk cId="1752176861" sldId="265"/>
            <ac:spMk id="3" creationId="{C8C22EE9-9B63-EEDA-AA1A-7141BFF56730}"/>
          </ac:spMkLst>
        </pc:spChg>
        <pc:spChg chg="add mod ord">
          <ac:chgData name="Karen Dersnah" userId="cc95a7ae-4bc0-44e9-aaab-f9cc2969bfd2" providerId="ADAL" clId="{D7E3D707-4AF9-4FC3-8BB6-5EFBAE79CFBD}" dt="2023-05-10T13:06:05.811" v="117" actId="700"/>
          <ac:spMkLst>
            <pc:docMk/>
            <pc:sldMk cId="1752176861" sldId="265"/>
            <ac:spMk id="4" creationId="{116270BE-1A2E-EDE1-F365-6FC8FEEB0A53}"/>
          </ac:spMkLst>
        </pc:spChg>
        <pc:spChg chg="add mod ord">
          <ac:chgData name="Karen Dersnah" userId="cc95a7ae-4bc0-44e9-aaab-f9cc2969bfd2" providerId="ADAL" clId="{D7E3D707-4AF9-4FC3-8BB6-5EFBAE79CFBD}" dt="2023-05-10T13:06:05.811" v="117" actId="700"/>
          <ac:spMkLst>
            <pc:docMk/>
            <pc:sldMk cId="1752176861" sldId="265"/>
            <ac:spMk id="5" creationId="{B71BF0E0-9A10-3F20-AF47-101DC25E0298}"/>
          </ac:spMkLst>
        </pc:spChg>
      </pc:sldChg>
      <pc:sldChg chg="delSp new mod modClrScheme chgLayout">
        <pc:chgData name="Karen Dersnah" userId="cc95a7ae-4bc0-44e9-aaab-f9cc2969bfd2" providerId="ADAL" clId="{D7E3D707-4AF9-4FC3-8BB6-5EFBAE79CFBD}" dt="2023-05-10T13:06:17.632" v="119" actId="700"/>
        <pc:sldMkLst>
          <pc:docMk/>
          <pc:sldMk cId="368074699" sldId="266"/>
        </pc:sldMkLst>
        <pc:spChg chg="del">
          <ac:chgData name="Karen Dersnah" userId="cc95a7ae-4bc0-44e9-aaab-f9cc2969bfd2" providerId="ADAL" clId="{D7E3D707-4AF9-4FC3-8BB6-5EFBAE79CFBD}" dt="2023-05-10T13:06:17.632" v="119" actId="700"/>
          <ac:spMkLst>
            <pc:docMk/>
            <pc:sldMk cId="368074699" sldId="266"/>
            <ac:spMk id="2" creationId="{2576DCF1-6633-C95C-F97A-11294DFB13DE}"/>
          </ac:spMkLst>
        </pc:spChg>
        <pc:spChg chg="del">
          <ac:chgData name="Karen Dersnah" userId="cc95a7ae-4bc0-44e9-aaab-f9cc2969bfd2" providerId="ADAL" clId="{D7E3D707-4AF9-4FC3-8BB6-5EFBAE79CFBD}" dt="2023-05-10T13:06:17.632" v="119" actId="700"/>
          <ac:spMkLst>
            <pc:docMk/>
            <pc:sldMk cId="368074699" sldId="266"/>
            <ac:spMk id="3" creationId="{6CD7E6FF-C8BE-772E-3EEC-2DCBF91EBB66}"/>
          </ac:spMkLst>
        </pc:spChg>
      </pc:sldChg>
      <pc:sldMasterChg chg="addSp delSp modSp mod setBg addSldLayout delSldLayout modSldLayout">
        <pc:chgData name="Karen Dersnah" userId="cc95a7ae-4bc0-44e9-aaab-f9cc2969bfd2" providerId="ADAL" clId="{D7E3D707-4AF9-4FC3-8BB6-5EFBAE79CFBD}" dt="2023-05-10T13:04:30.471" v="111"/>
        <pc:sldMasterMkLst>
          <pc:docMk/>
          <pc:sldMasterMk cId="2073459297" sldId="2147483648"/>
        </pc:sldMasterMkLst>
        <pc:spChg chg="mod">
          <ac:chgData name="Karen Dersnah" userId="cc95a7ae-4bc0-44e9-aaab-f9cc2969bfd2" providerId="ADAL" clId="{D7E3D707-4AF9-4FC3-8BB6-5EFBAE79CFBD}" dt="2023-05-10T13:01:18.593" v="80" actId="14100"/>
          <ac:spMkLst>
            <pc:docMk/>
            <pc:sldMasterMk cId="2073459297" sldId="2147483648"/>
            <ac:spMk id="2" creationId="{00000000-0000-0000-0000-000000000000}"/>
          </ac:spMkLst>
        </pc:spChg>
        <pc:spChg chg="mod">
          <ac:chgData name="Karen Dersnah" userId="cc95a7ae-4bc0-44e9-aaab-f9cc2969bfd2" providerId="ADAL" clId="{D7E3D707-4AF9-4FC3-8BB6-5EFBAE79CFBD}" dt="2023-05-10T13:01:18.593" v="80" actId="14100"/>
          <ac:spMkLst>
            <pc:docMk/>
            <pc:sldMasterMk cId="2073459297" sldId="2147483648"/>
            <ac:spMk id="3" creationId="{00000000-0000-0000-0000-000000000000}"/>
          </ac:spMkLst>
        </pc:spChg>
        <pc:picChg chg="add mod">
          <ac:chgData name="Karen Dersnah" userId="cc95a7ae-4bc0-44e9-aaab-f9cc2969bfd2" providerId="ADAL" clId="{D7E3D707-4AF9-4FC3-8BB6-5EFBAE79CFBD}" dt="2023-05-10T12:56:09.065" v="37" actId="1076"/>
          <ac:picMkLst>
            <pc:docMk/>
            <pc:sldMasterMk cId="2073459297" sldId="2147483648"/>
            <ac:picMk id="5" creationId="{780E69E2-226E-5795-76AC-4FBE9ABE707A}"/>
          </ac:picMkLst>
        </pc:picChg>
        <pc:picChg chg="del">
          <ac:chgData name="Karen Dersnah" userId="cc95a7ae-4bc0-44e9-aaab-f9cc2969bfd2" providerId="ADAL" clId="{D7E3D707-4AF9-4FC3-8BB6-5EFBAE79CFBD}" dt="2023-05-10T12:54:07.060" v="12" actId="21"/>
          <ac:picMkLst>
            <pc:docMk/>
            <pc:sldMasterMk cId="2073459297" sldId="2147483648"/>
            <ac:picMk id="8" creationId="{64B4E89C-03D9-B7CD-B10D-425F3411CC7D}"/>
          </ac:picMkLst>
        </pc:picChg>
        <pc:cxnChg chg="del">
          <ac:chgData name="Karen Dersnah" userId="cc95a7ae-4bc0-44e9-aaab-f9cc2969bfd2" providerId="ADAL" clId="{D7E3D707-4AF9-4FC3-8BB6-5EFBAE79CFBD}" dt="2023-05-10T12:53:07.252" v="4" actId="478"/>
          <ac:cxnSpMkLst>
            <pc:docMk/>
            <pc:sldMasterMk cId="2073459297" sldId="2147483648"/>
            <ac:cxnSpMk id="7" creationId="{1A9DB76C-C571-4D7E-86F6-DAB5FA53DA4A}"/>
          </ac:cxnSpMkLst>
        </pc:cxnChg>
        <pc:sldLayoutChg chg="addSp delSp modSp mod setBg">
          <pc:chgData name="Karen Dersnah" userId="cc95a7ae-4bc0-44e9-aaab-f9cc2969bfd2" providerId="ADAL" clId="{D7E3D707-4AF9-4FC3-8BB6-5EFBAE79CFBD}" dt="2023-05-10T12:59:22.705" v="65" actId="21"/>
          <pc:sldLayoutMkLst>
            <pc:docMk/>
            <pc:sldMasterMk cId="2073459297" sldId="2147483648"/>
            <pc:sldLayoutMk cId="1960472922" sldId="2147483649"/>
          </pc:sldLayoutMkLst>
          <pc:spChg chg="del">
            <ac:chgData name="Karen Dersnah" userId="cc95a7ae-4bc0-44e9-aaab-f9cc2969bfd2" providerId="ADAL" clId="{D7E3D707-4AF9-4FC3-8BB6-5EFBAE79CFBD}" dt="2023-05-10T12:54:00.688" v="11" actId="478"/>
            <ac:spMkLst>
              <pc:docMk/>
              <pc:sldMasterMk cId="2073459297" sldId="2147483648"/>
              <pc:sldLayoutMk cId="1960472922" sldId="2147483649"/>
              <ac:spMk id="2" creationId="{00000000-0000-0000-0000-000000000000}"/>
            </ac:spMkLst>
          </pc:spChg>
          <pc:picChg chg="add mod">
            <ac:chgData name="Karen Dersnah" userId="cc95a7ae-4bc0-44e9-aaab-f9cc2969bfd2" providerId="ADAL" clId="{D7E3D707-4AF9-4FC3-8BB6-5EFBAE79CFBD}" dt="2023-05-10T12:54:26.928" v="23" actId="1038"/>
            <ac:picMkLst>
              <pc:docMk/>
              <pc:sldMasterMk cId="2073459297" sldId="2147483648"/>
              <pc:sldLayoutMk cId="1960472922" sldId="2147483649"/>
              <ac:picMk id="3" creationId="{B4C6FBCB-CF6A-A6D3-7926-BC9ED693CA2E}"/>
            </ac:picMkLst>
          </pc:picChg>
          <pc:picChg chg="add del mod">
            <ac:chgData name="Karen Dersnah" userId="cc95a7ae-4bc0-44e9-aaab-f9cc2969bfd2" providerId="ADAL" clId="{D7E3D707-4AF9-4FC3-8BB6-5EFBAE79CFBD}" dt="2023-05-10T12:59:22.705" v="65" actId="21"/>
            <ac:picMkLst>
              <pc:docMk/>
              <pc:sldMasterMk cId="2073459297" sldId="2147483648"/>
              <pc:sldLayoutMk cId="1960472922" sldId="2147483649"/>
              <ac:picMk id="4" creationId="{74985500-C1F2-56DD-E3CC-A88BCB27E7FE}"/>
            </ac:picMkLst>
          </pc:picChg>
        </pc:sldLayoutChg>
        <pc:sldLayoutChg chg="modSp mod">
          <pc:chgData name="Karen Dersnah" userId="cc95a7ae-4bc0-44e9-aaab-f9cc2969bfd2" providerId="ADAL" clId="{D7E3D707-4AF9-4FC3-8BB6-5EFBAE79CFBD}" dt="2023-05-10T13:01:32.259" v="84" actId="14100"/>
          <pc:sldLayoutMkLst>
            <pc:docMk/>
            <pc:sldMasterMk cId="2073459297" sldId="2147483648"/>
            <pc:sldLayoutMk cId="4007487370" sldId="2147483650"/>
          </pc:sldLayoutMkLst>
          <pc:spChg chg="mod">
            <ac:chgData name="Karen Dersnah" userId="cc95a7ae-4bc0-44e9-aaab-f9cc2969bfd2" providerId="ADAL" clId="{D7E3D707-4AF9-4FC3-8BB6-5EFBAE79CFBD}" dt="2023-05-10T13:01:32.259" v="84" actId="14100"/>
            <ac:spMkLst>
              <pc:docMk/>
              <pc:sldMasterMk cId="2073459297" sldId="2147483648"/>
              <pc:sldLayoutMk cId="4007487370" sldId="2147483650"/>
              <ac:spMk id="2" creationId="{00000000-0000-0000-0000-000000000000}"/>
            </ac:spMkLst>
          </pc:spChg>
          <pc:spChg chg="mod">
            <ac:chgData name="Karen Dersnah" userId="cc95a7ae-4bc0-44e9-aaab-f9cc2969bfd2" providerId="ADAL" clId="{D7E3D707-4AF9-4FC3-8BB6-5EFBAE79CFBD}" dt="2023-05-10T13:01:32.259" v="84" actId="14100"/>
            <ac:spMkLst>
              <pc:docMk/>
              <pc:sldMasterMk cId="2073459297" sldId="2147483648"/>
              <pc:sldLayoutMk cId="4007487370" sldId="2147483650"/>
              <ac:spMk id="3" creationId="{00000000-0000-0000-0000-000000000000}"/>
            </ac:spMkLst>
          </pc:spChg>
        </pc:sldLayoutChg>
        <pc:sldLayoutChg chg="modSp mod">
          <pc:chgData name="Karen Dersnah" userId="cc95a7ae-4bc0-44e9-aaab-f9cc2969bfd2" providerId="ADAL" clId="{D7E3D707-4AF9-4FC3-8BB6-5EFBAE79CFBD}" dt="2023-05-10T13:02:55.830" v="99" actId="14100"/>
          <pc:sldLayoutMkLst>
            <pc:docMk/>
            <pc:sldMasterMk cId="2073459297" sldId="2147483648"/>
            <pc:sldLayoutMk cId="2518938985" sldId="2147483652"/>
          </pc:sldLayoutMkLst>
          <pc:spChg chg="mod">
            <ac:chgData name="Karen Dersnah" userId="cc95a7ae-4bc0-44e9-aaab-f9cc2969bfd2" providerId="ADAL" clId="{D7E3D707-4AF9-4FC3-8BB6-5EFBAE79CFBD}" dt="2023-05-10T13:02:52.751" v="98" actId="14100"/>
            <ac:spMkLst>
              <pc:docMk/>
              <pc:sldMasterMk cId="2073459297" sldId="2147483648"/>
              <pc:sldLayoutMk cId="2518938985" sldId="2147483652"/>
              <ac:spMk id="3" creationId="{00000000-0000-0000-0000-000000000000}"/>
            </ac:spMkLst>
          </pc:spChg>
          <pc:spChg chg="mod">
            <ac:chgData name="Karen Dersnah" userId="cc95a7ae-4bc0-44e9-aaab-f9cc2969bfd2" providerId="ADAL" clId="{D7E3D707-4AF9-4FC3-8BB6-5EFBAE79CFBD}" dt="2023-05-10T13:02:55.830" v="99" actId="14100"/>
            <ac:spMkLst>
              <pc:docMk/>
              <pc:sldMasterMk cId="2073459297" sldId="2147483648"/>
              <pc:sldLayoutMk cId="2518938985" sldId="2147483652"/>
              <ac:spMk id="4" creationId="{00000000-0000-0000-0000-000000000000}"/>
            </ac:spMkLst>
          </pc:spChg>
        </pc:sldLayoutChg>
        <pc:sldLayoutChg chg="modSp del">
          <pc:chgData name="Karen Dersnah" userId="cc95a7ae-4bc0-44e9-aaab-f9cc2969bfd2" providerId="ADAL" clId="{D7E3D707-4AF9-4FC3-8BB6-5EFBAE79CFBD}" dt="2023-05-10T13:02:59.864" v="100" actId="2696"/>
          <pc:sldLayoutMkLst>
            <pc:docMk/>
            <pc:sldMasterMk cId="2073459297" sldId="2147483648"/>
            <pc:sldLayoutMk cId="1729297065" sldId="2147483653"/>
          </pc:sldLayoutMkLst>
        </pc:sldLayoutChg>
        <pc:sldLayoutChg chg="modSp">
          <pc:chgData name="Karen Dersnah" userId="cc95a7ae-4bc0-44e9-aaab-f9cc2969bfd2" providerId="ADAL" clId="{D7E3D707-4AF9-4FC3-8BB6-5EFBAE79CFBD}" dt="2023-05-10T12:57:03.957" v="44" actId="735"/>
          <pc:sldLayoutMkLst>
            <pc:docMk/>
            <pc:sldMasterMk cId="2073459297" sldId="2147483648"/>
            <pc:sldLayoutMk cId="2279138267" sldId="2147483654"/>
          </pc:sldLayoutMkLst>
        </pc:sldLayoutChg>
        <pc:sldLayoutChg chg="modSp">
          <pc:chgData name="Karen Dersnah" userId="cc95a7ae-4bc0-44e9-aaab-f9cc2969bfd2" providerId="ADAL" clId="{D7E3D707-4AF9-4FC3-8BB6-5EFBAE79CFBD}" dt="2023-05-10T12:57:05.524" v="45" actId="735"/>
          <pc:sldLayoutMkLst>
            <pc:docMk/>
            <pc:sldMasterMk cId="2073459297" sldId="2147483648"/>
            <pc:sldLayoutMk cId="822221196" sldId="2147483655"/>
          </pc:sldLayoutMkLst>
        </pc:sldLayoutChg>
        <pc:sldLayoutChg chg="modSp del">
          <pc:chgData name="Karen Dersnah" userId="cc95a7ae-4bc0-44e9-aaab-f9cc2969bfd2" providerId="ADAL" clId="{D7E3D707-4AF9-4FC3-8BB6-5EFBAE79CFBD}" dt="2023-05-10T12:57:02.456" v="42" actId="2696"/>
          <pc:sldLayoutMkLst>
            <pc:docMk/>
            <pc:sldMasterMk cId="2073459297" sldId="2147483648"/>
            <pc:sldLayoutMk cId="655185022" sldId="2147483656"/>
          </pc:sldLayoutMkLst>
        </pc:sldLayoutChg>
        <pc:sldLayoutChg chg="addSp delSp modSp add mod setBg">
          <pc:chgData name="Karen Dersnah" userId="cc95a7ae-4bc0-44e9-aaab-f9cc2969bfd2" providerId="ADAL" clId="{D7E3D707-4AF9-4FC3-8BB6-5EFBAE79CFBD}" dt="2023-05-10T12:55:27.806" v="29" actId="6014"/>
          <pc:sldLayoutMkLst>
            <pc:docMk/>
            <pc:sldMasterMk cId="2073459297" sldId="2147483648"/>
            <pc:sldLayoutMk cId="564720244" sldId="2147483657"/>
          </pc:sldLayoutMkLst>
          <pc:spChg chg="del">
            <ac:chgData name="Karen Dersnah" userId="cc95a7ae-4bc0-44e9-aaab-f9cc2969bfd2" providerId="ADAL" clId="{D7E3D707-4AF9-4FC3-8BB6-5EFBAE79CFBD}" dt="2023-05-10T12:53:57.396" v="10" actId="478"/>
            <ac:spMkLst>
              <pc:docMk/>
              <pc:sldMasterMk cId="2073459297" sldId="2147483648"/>
              <pc:sldLayoutMk cId="564720244" sldId="2147483657"/>
              <ac:spMk id="2" creationId="{00000000-0000-0000-0000-000000000000}"/>
            </ac:spMkLst>
          </pc:spChg>
          <pc:picChg chg="add mod">
            <ac:chgData name="Karen Dersnah" userId="cc95a7ae-4bc0-44e9-aaab-f9cc2969bfd2" providerId="ADAL" clId="{D7E3D707-4AF9-4FC3-8BB6-5EFBAE79CFBD}" dt="2023-05-10T12:55:11.822" v="28"/>
            <ac:picMkLst>
              <pc:docMk/>
              <pc:sldMasterMk cId="2073459297" sldId="2147483648"/>
              <pc:sldLayoutMk cId="564720244" sldId="2147483657"/>
              <ac:picMk id="3" creationId="{F774F0E6-8C60-72D8-C079-1B8DA7FF3572}"/>
            </ac:picMkLst>
          </pc:picChg>
        </pc:sldLayoutChg>
        <pc:sldLayoutChg chg="modSp add mod setBg">
          <pc:chgData name="Karen Dersnah" userId="cc95a7ae-4bc0-44e9-aaab-f9cc2969bfd2" providerId="ADAL" clId="{D7E3D707-4AF9-4FC3-8BB6-5EFBAE79CFBD}" dt="2023-05-10T13:03:40.890" v="105" actId="735"/>
          <pc:sldLayoutMkLst>
            <pc:docMk/>
            <pc:sldMasterMk cId="2073459297" sldId="2147483648"/>
            <pc:sldLayoutMk cId="768551473" sldId="2147483658"/>
          </pc:sldLayoutMkLst>
          <pc:spChg chg="mod">
            <ac:chgData name="Karen Dersnah" userId="cc95a7ae-4bc0-44e9-aaab-f9cc2969bfd2" providerId="ADAL" clId="{D7E3D707-4AF9-4FC3-8BB6-5EFBAE79CFBD}" dt="2023-05-10T13:02:10.248" v="88" actId="14100"/>
            <ac:spMkLst>
              <pc:docMk/>
              <pc:sldMasterMk cId="2073459297" sldId="2147483648"/>
              <pc:sldLayoutMk cId="768551473" sldId="2147483658"/>
              <ac:spMk id="2" creationId="{00000000-0000-0000-0000-000000000000}"/>
            </ac:spMkLst>
          </pc:spChg>
          <pc:spChg chg="mod">
            <ac:chgData name="Karen Dersnah" userId="cc95a7ae-4bc0-44e9-aaab-f9cc2969bfd2" providerId="ADAL" clId="{D7E3D707-4AF9-4FC3-8BB6-5EFBAE79CFBD}" dt="2023-05-10T13:02:07.295" v="87" actId="14100"/>
            <ac:spMkLst>
              <pc:docMk/>
              <pc:sldMasterMk cId="2073459297" sldId="2147483648"/>
              <pc:sldLayoutMk cId="768551473" sldId="2147483658"/>
              <ac:spMk id="3" creationId="{00000000-0000-0000-0000-000000000000}"/>
            </ac:spMkLst>
          </pc:spChg>
        </pc:sldLayoutChg>
        <pc:sldLayoutChg chg="addSp delSp modSp add mod setBg">
          <pc:chgData name="Karen Dersnah" userId="cc95a7ae-4bc0-44e9-aaab-f9cc2969bfd2" providerId="ADAL" clId="{D7E3D707-4AF9-4FC3-8BB6-5EFBAE79CFBD}" dt="2023-05-10T13:02:44.682" v="97" actId="14100"/>
          <pc:sldLayoutMkLst>
            <pc:docMk/>
            <pc:sldMasterMk cId="2073459297" sldId="2147483648"/>
            <pc:sldLayoutMk cId="1228132828" sldId="2147483659"/>
          </pc:sldLayoutMkLst>
          <pc:spChg chg="mod">
            <ac:chgData name="Karen Dersnah" userId="cc95a7ae-4bc0-44e9-aaab-f9cc2969bfd2" providerId="ADAL" clId="{D7E3D707-4AF9-4FC3-8BB6-5EFBAE79CFBD}" dt="2023-05-10T13:02:44.682" v="97" actId="14100"/>
            <ac:spMkLst>
              <pc:docMk/>
              <pc:sldMasterMk cId="2073459297" sldId="2147483648"/>
              <pc:sldLayoutMk cId="1228132828" sldId="2147483659"/>
              <ac:spMk id="2" creationId="{00000000-0000-0000-0000-000000000000}"/>
            </ac:spMkLst>
          </pc:spChg>
          <pc:spChg chg="mod">
            <ac:chgData name="Karen Dersnah" userId="cc95a7ae-4bc0-44e9-aaab-f9cc2969bfd2" providerId="ADAL" clId="{D7E3D707-4AF9-4FC3-8BB6-5EFBAE79CFBD}" dt="2023-05-10T13:02:44.682" v="97" actId="14100"/>
            <ac:spMkLst>
              <pc:docMk/>
              <pc:sldMasterMk cId="2073459297" sldId="2147483648"/>
              <pc:sldLayoutMk cId="1228132828" sldId="2147483659"/>
              <ac:spMk id="3" creationId="{00000000-0000-0000-0000-000000000000}"/>
            </ac:spMkLst>
          </pc:spChg>
          <pc:picChg chg="add del mod">
            <ac:chgData name="Karen Dersnah" userId="cc95a7ae-4bc0-44e9-aaab-f9cc2969bfd2" providerId="ADAL" clId="{D7E3D707-4AF9-4FC3-8BB6-5EFBAE79CFBD}" dt="2023-05-10T12:59:11.407" v="60" actId="21"/>
            <ac:picMkLst>
              <pc:docMk/>
              <pc:sldMasterMk cId="2073459297" sldId="2147483648"/>
              <pc:sldLayoutMk cId="1228132828" sldId="2147483659"/>
              <ac:picMk id="5" creationId="{7A86BBD9-F3A6-3247-1710-7AD2978CE16E}"/>
            </ac:picMkLst>
          </pc:picChg>
          <pc:picChg chg="add mod">
            <ac:chgData name="Karen Dersnah" userId="cc95a7ae-4bc0-44e9-aaab-f9cc2969bfd2" providerId="ADAL" clId="{D7E3D707-4AF9-4FC3-8BB6-5EFBAE79CFBD}" dt="2023-05-10T13:02:35.453" v="96" actId="1035"/>
            <ac:picMkLst>
              <pc:docMk/>
              <pc:sldMasterMk cId="2073459297" sldId="2147483648"/>
              <pc:sldLayoutMk cId="1228132828" sldId="2147483659"/>
              <ac:picMk id="6" creationId="{0772F26F-2B5C-5F1D-B356-01F34B46FE19}"/>
            </ac:picMkLst>
          </pc:picChg>
        </pc:sldLayoutChg>
        <pc:sldLayoutChg chg="modSp add mod setBg">
          <pc:chgData name="Karen Dersnah" userId="cc95a7ae-4bc0-44e9-aaab-f9cc2969bfd2" providerId="ADAL" clId="{D7E3D707-4AF9-4FC3-8BB6-5EFBAE79CFBD}" dt="2023-05-10T13:04:06.505" v="108" actId="6014"/>
          <pc:sldLayoutMkLst>
            <pc:docMk/>
            <pc:sldMasterMk cId="2073459297" sldId="2147483648"/>
            <pc:sldLayoutMk cId="1525624906" sldId="2147483660"/>
          </pc:sldLayoutMkLst>
          <pc:spChg chg="mod">
            <ac:chgData name="Karen Dersnah" userId="cc95a7ae-4bc0-44e9-aaab-f9cc2969bfd2" providerId="ADAL" clId="{D7E3D707-4AF9-4FC3-8BB6-5EFBAE79CFBD}" dt="2023-05-10T13:03:54.150" v="107" actId="14100"/>
            <ac:spMkLst>
              <pc:docMk/>
              <pc:sldMasterMk cId="2073459297" sldId="2147483648"/>
              <pc:sldLayoutMk cId="1525624906" sldId="2147483660"/>
              <ac:spMk id="2" creationId="{00000000-0000-0000-0000-000000000000}"/>
            </ac:spMkLst>
          </pc:spChg>
        </pc:sldLayoutChg>
        <pc:sldLayoutChg chg="add mod setBg">
          <pc:chgData name="Karen Dersnah" userId="cc95a7ae-4bc0-44e9-aaab-f9cc2969bfd2" providerId="ADAL" clId="{D7E3D707-4AF9-4FC3-8BB6-5EFBAE79CFBD}" dt="2023-05-10T13:04:30.471" v="111"/>
          <pc:sldLayoutMkLst>
            <pc:docMk/>
            <pc:sldMasterMk cId="2073459297" sldId="2147483648"/>
            <pc:sldLayoutMk cId="46293524" sldId="2147483661"/>
          </pc:sldLayoutMkLst>
        </pc:sldLayoutChg>
      </pc:sldMasterChg>
    </pc:docChg>
  </pc:docChgLst>
  <pc:docChgLst>
    <pc:chgData name="Allison Beebe" userId="9dce8a0a-ea78-4186-bd55-786eab5bb513" providerId="ADAL" clId="{EBA05AD5-F244-4432-B5C7-07FB9983CBAC}"/>
    <pc:docChg chg="custSel modSld">
      <pc:chgData name="Allison Beebe" userId="9dce8a0a-ea78-4186-bd55-786eab5bb513" providerId="ADAL" clId="{EBA05AD5-F244-4432-B5C7-07FB9983CBAC}" dt="2023-05-19T21:03:05.060" v="5" actId="478"/>
      <pc:docMkLst>
        <pc:docMk/>
      </pc:docMkLst>
      <pc:sldChg chg="addSp delSp modSp mod">
        <pc:chgData name="Allison Beebe" userId="9dce8a0a-ea78-4186-bd55-786eab5bb513" providerId="ADAL" clId="{EBA05AD5-F244-4432-B5C7-07FB9983CBAC}" dt="2023-05-19T21:03:05.060" v="5" actId="478"/>
        <pc:sldMkLst>
          <pc:docMk/>
          <pc:sldMk cId="3731646455" sldId="264"/>
        </pc:sldMkLst>
        <pc:spChg chg="del">
          <ac:chgData name="Allison Beebe" userId="9dce8a0a-ea78-4186-bd55-786eab5bb513" providerId="ADAL" clId="{EBA05AD5-F244-4432-B5C7-07FB9983CBAC}" dt="2023-05-19T21:02:17.343" v="0"/>
          <ac:spMkLst>
            <pc:docMk/>
            <pc:sldMk cId="3731646455" sldId="264"/>
            <ac:spMk id="5" creationId="{7CDDB76E-A076-D8E6-0FE0-950877A18E0A}"/>
          </ac:spMkLst>
        </pc:spChg>
        <pc:spChg chg="add mod">
          <ac:chgData name="Allison Beebe" userId="9dce8a0a-ea78-4186-bd55-786eab5bb513" providerId="ADAL" clId="{EBA05AD5-F244-4432-B5C7-07FB9983CBAC}" dt="2023-05-19T21:03:05.060" v="5" actId="478"/>
          <ac:spMkLst>
            <pc:docMk/>
            <pc:sldMk cId="3731646455" sldId="264"/>
            <ac:spMk id="7" creationId="{B900A02F-E3A0-A602-5F96-EB8DC809C8ED}"/>
          </ac:spMkLst>
        </pc:spChg>
        <pc:picChg chg="add del mod">
          <ac:chgData name="Allison Beebe" userId="9dce8a0a-ea78-4186-bd55-786eab5bb513" providerId="ADAL" clId="{EBA05AD5-F244-4432-B5C7-07FB9983CBAC}" dt="2023-05-19T21:03:05.060" v="5" actId="478"/>
          <ac:picMkLst>
            <pc:docMk/>
            <pc:sldMk cId="3731646455" sldId="264"/>
            <ac:picMk id="3" creationId="{E649C2AB-1ACB-CD46-14E4-82870EC6FEFF}"/>
          </ac:picMkLst>
        </pc:picChg>
      </pc:sldChg>
    </pc:docChg>
  </pc:docChgLst>
  <pc:docChgLst>
    <pc:chgData name="Karen Dersnah" userId="cc95a7ae-4bc0-44e9-aaab-f9cc2969bfd2" providerId="ADAL" clId="{81EBB671-B748-4951-B2A3-147460581C43}"/>
    <pc:docChg chg="modMainMaster">
      <pc:chgData name="Karen Dersnah" userId="cc95a7ae-4bc0-44e9-aaab-f9cc2969bfd2" providerId="ADAL" clId="{81EBB671-B748-4951-B2A3-147460581C43}" dt="2024-05-02T15:34:40.905" v="5"/>
      <pc:docMkLst>
        <pc:docMk/>
      </pc:docMkLst>
      <pc:sldMasterChg chg="setBg modSldLayout">
        <pc:chgData name="Karen Dersnah" userId="cc95a7ae-4bc0-44e9-aaab-f9cc2969bfd2" providerId="ADAL" clId="{81EBB671-B748-4951-B2A3-147460581C43}" dt="2024-05-02T15:34:40.905" v="5"/>
        <pc:sldMasterMkLst>
          <pc:docMk/>
          <pc:sldMasterMk cId="2073459297" sldId="2147483648"/>
        </pc:sldMasterMkLst>
        <pc:sldLayoutChg chg="setBg">
          <pc:chgData name="Karen Dersnah" userId="cc95a7ae-4bc0-44e9-aaab-f9cc2969bfd2" providerId="ADAL" clId="{81EBB671-B748-4951-B2A3-147460581C43}" dt="2024-05-02T15:34:34.022" v="3"/>
          <pc:sldLayoutMkLst>
            <pc:docMk/>
            <pc:sldMasterMk cId="2073459297" sldId="2147483648"/>
            <pc:sldLayoutMk cId="1960472922" sldId="2147483649"/>
          </pc:sldLayoutMkLst>
        </pc:sldLayoutChg>
        <pc:sldLayoutChg chg="setBg">
          <pc:chgData name="Karen Dersnah" userId="cc95a7ae-4bc0-44e9-aaab-f9cc2969bfd2" providerId="ADAL" clId="{81EBB671-B748-4951-B2A3-147460581C43}" dt="2024-05-02T15:34:40.905" v="5"/>
          <pc:sldLayoutMkLst>
            <pc:docMk/>
            <pc:sldMasterMk cId="2073459297" sldId="2147483648"/>
            <pc:sldLayoutMk cId="564720244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A16B-8E3D-5B43-B88F-C8ADFD2AD79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212C-F7B6-3A4D-B770-BDB9A418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8212C-F7B6-3A4D-B770-BDB9A4189F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4C6FBCB-CF6A-A6D3-7926-BC9ED693C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" y="414779"/>
            <a:ext cx="2238340" cy="6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rand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 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774F0E6-8C60-72D8-C079-1B8DA7FF35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" y="414779"/>
            <a:ext cx="2238340" cy="6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10972800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4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qua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104" y="274640"/>
            <a:ext cx="9857296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104" y="1409701"/>
            <a:ext cx="9857295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5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9901287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9901287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graphics, screenshot, graphic design, symbol&#10;&#10;Description automatically generated">
            <a:extLst>
              <a:ext uri="{FF2B5EF4-FFF2-40B4-BE49-F238E27FC236}">
                <a16:creationId xmlns:a16="http://schemas.microsoft.com/office/drawing/2014/main" id="{0772F26F-2B5C-5F1D-B356-01F34B46FE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3" y="5967165"/>
            <a:ext cx="2303598" cy="6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9701"/>
            <a:ext cx="5384800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409701"/>
            <a:ext cx="5384799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9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1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qa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9871042" cy="9809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6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2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42" cy="980956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5895"/>
            <a:ext cx="10975942" cy="42519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colorfulness, screenshot, symmetry, art&#10;&#10;Description automatically generated">
            <a:extLst>
              <a:ext uri="{FF2B5EF4-FFF2-40B4-BE49-F238E27FC236}">
                <a16:creationId xmlns:a16="http://schemas.microsoft.com/office/drawing/2014/main" id="{780E69E2-226E-5795-76AC-4FBE9ABE70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64" y="5988851"/>
            <a:ext cx="754778" cy="7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8" r:id="rId4"/>
    <p:sldLayoutId id="2147483659" r:id="rId5"/>
    <p:sldLayoutId id="2147483652" r:id="rId6"/>
    <p:sldLayoutId id="2147483654" r:id="rId7"/>
    <p:sldLayoutId id="2147483660" r:id="rId8"/>
    <p:sldLayoutId id="2147483655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venir" panose="020B0503020203020204" pitchFamily="2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96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1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01861-9123-428B-1404-F91CEBD5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3BC9EC-8AD7-A99B-3342-82735245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A7E3A-AA1B-700E-02B3-22478C66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00A02F-E3A0-A602-5F96-EB8DC809C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270BE-1A2E-EDE1-F365-6FC8FEEB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1BF0E0-9A10-3F20-AF47-101DC25E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LCA-Document" ma:contentTypeID="0x0101009C49CB76883F4D29A3A38B8F877398AD000974FD063C8C4D38BD02BABB281DEB2100FC8C5E0A0D71CA4FB77870BC02D992DB" ma:contentTypeVersion="49" ma:contentTypeDescription="Describes an ELCA Document.  Use this content type for Microsoft Office/PDF documents." ma:contentTypeScope="" ma:versionID="e85636b3c22dcf2140740171fb9b7ab7">
  <xsd:schema xmlns:xsd="http://www.w3.org/2001/XMLSchema" xmlns:xs="http://www.w3.org/2001/XMLSchema" xmlns:p="http://schemas.microsoft.com/office/2006/metadata/properties" xmlns:ns2="d087f69f-f3c5-4cc5-af88-9bcec61be179" xmlns:ns3="8a140621-1a49-429d-a76a-0b4eaceb60d3" targetNamespace="http://schemas.microsoft.com/office/2006/metadata/properties" ma:root="true" ma:fieldsID="893914aca02976e3d275a5db0d663b56" ns2:_="" ns3:_="">
    <xsd:import namespace="d087f69f-f3c5-4cc5-af88-9bcec61be179"/>
    <xsd:import namespace="8a140621-1a49-429d-a76a-0b4eaceb60d3"/>
    <xsd:element name="properties">
      <xsd:complexType>
        <xsd:sequence>
          <xsd:element name="documentManagement">
            <xsd:complexType>
              <xsd:all>
                <xsd:element ref="ns2:Resource_x0020_Description" minOccurs="0"/>
                <xsd:element ref="ns2:Resource_x0020_Expiration_x0020_Date" minOccurs="0"/>
                <xsd:element ref="ns2:Exclude_x0020_Resource_x0020_From_x0020_Search" minOccurs="0"/>
                <xsd:element ref="ns3:TaxCatchAll" minOccurs="0"/>
                <xsd:element ref="ns3:Resource_x0020_Never_x0020_Expires" minOccurs="0"/>
                <xsd:element ref="ns3:ELCA_Include_In_YouthGathering_Search" minOccurs="0"/>
                <xsd:element ref="ns2:Date" minOccurs="0"/>
                <xsd:element ref="ns2:To_x0020_Be_x0020_Archi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f69f-f3c5-4cc5-af88-9bcec61be179" elementFormDefault="qualified">
    <xsd:import namespace="http://schemas.microsoft.com/office/2006/documentManagement/types"/>
    <xsd:import namespace="http://schemas.microsoft.com/office/infopath/2007/PartnerControls"/>
    <xsd:element name="Resource_x0020_Description" ma:index="8" nillable="true" ma:displayName="Resource Description" ma:internalName="Resource_x0020_Description" ma:readOnly="false">
      <xsd:simpleType>
        <xsd:restriction base="dms:Note">
          <xsd:maxLength value="255"/>
        </xsd:restriction>
      </xsd:simpleType>
    </xsd:element>
    <xsd:element name="Resource_x0020_Expiration_x0020_Date" ma:index="14" nillable="true" ma:displayName="Resource Expiration Date" ma:format="DateOnly" ma:internalName="Resource_x0020_Expiration_x0020_Date" ma:readOnly="false">
      <xsd:simpleType>
        <xsd:restriction base="dms:DateTime"/>
      </xsd:simpleType>
    </xsd:element>
    <xsd:element name="Exclude_x0020_Resource_x0020_From_x0020_Search" ma:index="15" nillable="true" ma:displayName="Exclude Resource From Search" ma:internalName="Exclude_x0020_Resource_x0020_From_x0020_Search">
      <xsd:simpleType>
        <xsd:restriction base="dms:Boolean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To_x0020_Be_x0020_Archived" ma:index="21" nillable="true" ma:displayName="To Be Archived" ma:default="0" ma:internalName="To_x0020_Be_x0020_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0621-1a49-429d-a76a-0b4eaceb60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ee51497-b75c-448a-a0c6-084b3df3fdc8}" ma:internalName="TaxCatchAll" ma:showField="CatchAllData" ma:web="8a140621-1a49-429d-a76a-0b4eaceb6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Never_x0020_Expires" ma:index="17" nillable="true" ma:displayName="Resource Never Expires" ma:default="0" ma:internalName="Resource_x0020_Never_x0020_Expires">
      <xsd:simpleType>
        <xsd:restriction base="dms:Boolean"/>
      </xsd:simpleType>
    </xsd:element>
    <xsd:element name="ELCA_Include_In_YouthGathering_Search" ma:index="19" nillable="true" ma:displayName="ELCA_Include_In_YouthGathering_Search" ma:default="0" ma:description="To be on crawl for Youth Gathering selection on Search.elca.org site" ma:internalName="ELCA_Include_In_YouthGathering_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Expiration_x0020_Date xmlns="d087f69f-f3c5-4cc5-af88-9bcec61be179" xsi:nil="true"/>
    <TaxCatchAll xmlns="8a140621-1a49-429d-a76a-0b4eaceb60d3">
      <Value>335</Value>
      <Value>19</Value>
      <Value>5</Value>
      <Value>513</Value>
      <Value>422</Value>
    </TaxCatchAll>
    <Resource_x0020_Never_x0020_Expires xmlns="8a140621-1a49-429d-a76a-0b4eaceb60d3">true</Resource_x0020_Never_x0020_Expires>
    <Exclude_x0020_Resource_x0020_From_x0020_Search xmlns="d087f69f-f3c5-4cc5-af88-9bcec61be179">false</Exclude_x0020_Resource_x0020_From_x0020_Search>
    <ELCA_Include_In_YouthGathering_Search xmlns="8a140621-1a49-429d-a76a-0b4eaceb60d3">false</ELCA_Include_In_YouthGathering_Search>
    <Resource_x0020_Description xmlns="d087f69f-f3c5-4cc5-af88-9bcec61be179" xsi:nil="true"/>
    <To_x0020_Be_x0020_Archived xmlns="d087f69f-f3c5-4cc5-af88-9bcec61be179">false</To_x0020_Be_x0020_Archived>
    <Date xmlns="d087f69f-f3c5-4cc5-af88-9bcec61be179" xsi:nil="true"/>
  </documentManagement>
</p:properties>
</file>

<file path=customXml/itemProps1.xml><?xml version="1.0" encoding="utf-8"?>
<ds:datastoreItem xmlns:ds="http://schemas.openxmlformats.org/officeDocument/2006/customXml" ds:itemID="{71FAD25A-E5E1-40C7-86F3-50A9BE34EC51}"/>
</file>

<file path=customXml/itemProps2.xml><?xml version="1.0" encoding="utf-8"?>
<ds:datastoreItem xmlns:ds="http://schemas.openxmlformats.org/officeDocument/2006/customXml" ds:itemID="{5FF84137-DFF4-455A-8F29-0D7F8CE1B099}"/>
</file>

<file path=customXml/itemProps3.xml><?xml version="1.0" encoding="utf-8"?>
<ds:datastoreItem xmlns:ds="http://schemas.openxmlformats.org/officeDocument/2006/customXml" ds:itemID="{4A3410F9-7DAE-49F8-B445-91B35B4911FA}"/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1</Words>
  <Application>Microsoft Office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“God’s work. Our hands.” PowerPoint Template</dc:title>
  <dc:creator>Karen_Dersnah</dc:creator>
  <cp:lastModifiedBy>Allison Beebe</cp:lastModifiedBy>
  <cp:revision>60</cp:revision>
  <dcterms:created xsi:type="dcterms:W3CDTF">2016-03-10T21:52:47Z</dcterms:created>
  <dcterms:modified xsi:type="dcterms:W3CDTF">2024-05-02T18:21:09Z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pff9ff76d6d04245968fbeacd7773757">
    <vt:lpwstr>English|2a561fb9-8cee-4c70-9ce6-5f63a2094213</vt:lpwstr>
  </property>
  <property fmtid="{D5CDD505-2E9C-101B-9397-08002B2CF9AE}" pid="4" name="b8cf5103550044b6adff90de73dcc70d">
    <vt:lpwstr>2024|99a306c6-ae73-4c6b-905e-8890068fed42</vt:lpwstr>
  </property>
  <property fmtid="{D5CDD505-2E9C-101B-9397-08002B2CF9AE}" pid="5" name="p0eec0248d09446db2b674e7726de702">
    <vt:lpwstr>Service|288db324-1df0-4fe8-b825-d0d8341cf3b0</vt:lpwstr>
  </property>
  <property fmtid="{D5CDD505-2E9C-101B-9397-08002B2CF9AE}" pid="6" name="dbcb669f85a94c79882e4591e49db382">
    <vt:lpwstr>God's Work Our Hands Sunday|f1f73dff-d9cb-410c-874f-5ab4f4035923</vt:lpwstr>
  </property>
  <property fmtid="{D5CDD505-2E9C-101B-9397-08002B2CF9AE}" pid="7" name="f4e18a6ced514bde9eff9825603cfd24">
    <vt:lpwstr>Member|a0e929f6-0728-46ab-beb4-b4e20508ce60</vt:lpwstr>
  </property>
  <property fmtid="{D5CDD505-2E9C-101B-9397-08002B2CF9AE}" pid="8" name="Resource Category">
    <vt:lpwstr>335;#God's Work Our Hands Sunday|f1f73dff-d9cb-410c-874f-5ab4f4035923</vt:lpwstr>
  </property>
  <property fmtid="{D5CDD505-2E9C-101B-9397-08002B2CF9AE}" pid="9" name="Resource Primary Audience">
    <vt:lpwstr>19;#Member|a0e929f6-0728-46ab-beb4-b4e20508ce60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422;#Service|288db324-1df0-4fe8-b825-d0d8341cf3b0</vt:lpwstr>
  </property>
  <property fmtid="{D5CDD505-2E9C-101B-9397-08002B2CF9AE}" pid="12" name="Resource Subcategory">
    <vt:lpwstr>513;#2024|99a306c6-ae73-4c6b-905e-8890068fed42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WorkflowChangePath">
    <vt:lpwstr>8b4633e0-e339-4ef2-8df3-a043f9012779,4;</vt:lpwstr>
  </property>
</Properties>
</file>