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58" r:id="rId8"/>
    <p:sldId id="259" r:id="rId9"/>
    <p:sldId id="261" r:id="rId10"/>
    <p:sldId id="263" r:id="rId11"/>
    <p:sldId id="26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D845F-DD06-4866-8BD2-953C0699A319}" v="10" dt="2023-02-08T16:50:57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4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00E7-DFBD-179D-6F3E-F6E36A57C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C2C595-B496-DADF-1FAE-D6E70440D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932D2F90-A16B-16AA-ADAA-E5B4136EC0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19" y="5976680"/>
            <a:ext cx="2180409" cy="64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8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lus horizontal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76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plus 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window&#10;&#10;Description automatically generated">
            <a:extLst>
              <a:ext uri="{FF2B5EF4-FFF2-40B4-BE49-F238E27FC236}">
                <a16:creationId xmlns:a16="http://schemas.microsoft.com/office/drawing/2014/main" id="{D7360183-D9EE-3148-1715-4AC0B069A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71" y="5743575"/>
            <a:ext cx="673218" cy="92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8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lue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10A1-A921-5A7E-72AC-A021BC6E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668" y="365125"/>
            <a:ext cx="857331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35FE876-E5A8-16CB-3457-B48204358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4247" y="1943100"/>
            <a:ext cx="10022731" cy="381567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35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ack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738A6D2-9FE6-7E5B-16A8-B237B87C9D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891" y="5868206"/>
            <a:ext cx="679315" cy="67195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BA237E9-BE54-10BE-0305-7AADA52B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51" y="365125"/>
            <a:ext cx="8544127" cy="1325563"/>
          </a:xfrm>
        </p:spPr>
        <p:txBody>
          <a:bodyPr lIns="0" rIns="0"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91A81A-B8BA-B8C7-5420-8D7DFC45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174" y="1955260"/>
            <a:ext cx="9555803" cy="3803514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889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_color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window, building, grate&#10;&#10;Description automatically generated">
            <a:extLst>
              <a:ext uri="{FF2B5EF4-FFF2-40B4-BE49-F238E27FC236}">
                <a16:creationId xmlns:a16="http://schemas.microsoft.com/office/drawing/2014/main" id="{4F258B44-62EB-FEFB-3089-AC9813C096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602" y="5878147"/>
            <a:ext cx="663874" cy="6566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AA10A1-A921-5A7E-72AC-A021BC6E2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CB402-BFFB-9254-BB25-0936DB4F8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334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plus glob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window, building, grate&#10;&#10;Description automatically generated">
            <a:extLst>
              <a:ext uri="{FF2B5EF4-FFF2-40B4-BE49-F238E27FC236}">
                <a16:creationId xmlns:a16="http://schemas.microsoft.com/office/drawing/2014/main" id="{4F258B44-62EB-FEFB-3089-AC9813C09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602" y="5878147"/>
            <a:ext cx="663874" cy="6566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CEFDF8CE-970C-B1D9-E156-340AD211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123578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9B50C36-C3D0-CBE9-0D57-31A45E54D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021" y="1825625"/>
            <a:ext cx="11121957" cy="393314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123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black li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10A1-A921-5A7E-72AC-A021BC6E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704478" cy="1325563"/>
          </a:xfrm>
        </p:spPr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CB402-BFFB-9254-BB25-0936DB4F8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825625"/>
            <a:ext cx="10704478" cy="3933149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E80A1F-D4AC-0F56-4F34-DF054C504E04}"/>
              </a:ext>
            </a:extLst>
          </p:cNvPr>
          <p:cNvCxnSpPr/>
          <p:nvPr userDrawn="1"/>
        </p:nvCxnSpPr>
        <p:spPr>
          <a:xfrm flipV="1">
            <a:off x="554477" y="0"/>
            <a:ext cx="0" cy="57685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ECA44C-BF54-A221-ADBD-3380EB520852}"/>
              </a:ext>
            </a:extLst>
          </p:cNvPr>
          <p:cNvCxnSpPr/>
          <p:nvPr userDrawn="1"/>
        </p:nvCxnSpPr>
        <p:spPr>
          <a:xfrm>
            <a:off x="0" y="5768502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E2283-0B5B-0E81-4C36-CED2743CD16E}"/>
              </a:ext>
            </a:extLst>
          </p:cNvPr>
          <p:cNvCxnSpPr>
            <a:cxnSpLocks/>
          </p:cNvCxnSpPr>
          <p:nvPr userDrawn="1"/>
        </p:nvCxnSpPr>
        <p:spPr>
          <a:xfrm flipV="1">
            <a:off x="11642064" y="5772400"/>
            <a:ext cx="0" cy="1085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14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lue li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E80A1F-D4AC-0F56-4F34-DF054C504E04}"/>
              </a:ext>
            </a:extLst>
          </p:cNvPr>
          <p:cNvCxnSpPr/>
          <p:nvPr userDrawn="1"/>
        </p:nvCxnSpPr>
        <p:spPr>
          <a:xfrm flipV="1">
            <a:off x="554477" y="0"/>
            <a:ext cx="0" cy="5768502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ECA44C-BF54-A221-ADBD-3380EB520852}"/>
              </a:ext>
            </a:extLst>
          </p:cNvPr>
          <p:cNvCxnSpPr/>
          <p:nvPr userDrawn="1"/>
        </p:nvCxnSpPr>
        <p:spPr>
          <a:xfrm>
            <a:off x="0" y="5768502"/>
            <a:ext cx="12192000" cy="0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E2283-0B5B-0E81-4C36-CED2743CD16E}"/>
              </a:ext>
            </a:extLst>
          </p:cNvPr>
          <p:cNvCxnSpPr>
            <a:cxnSpLocks/>
          </p:cNvCxnSpPr>
          <p:nvPr userDrawn="1"/>
        </p:nvCxnSpPr>
        <p:spPr>
          <a:xfrm flipV="1">
            <a:off x="11642064" y="5772400"/>
            <a:ext cx="0" cy="1085600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DE00412E-7781-D65A-E78C-AD6A930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704478" cy="1325563"/>
          </a:xfrm>
        </p:spPr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20F745-6F3D-A46E-25D7-AFC5CE668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825625"/>
            <a:ext cx="10704478" cy="3933149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86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3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A0B9F-1895-CAB9-A61C-7F44754F2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825625"/>
            <a:ext cx="5486400" cy="39274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5FE96-1FD4-84EB-30FE-328EA8ECA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86400" cy="3927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DB1756A-B4B4-B33E-88DA-5EF522788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123578" cy="1325563"/>
          </a:xfrm>
        </p:spPr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737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horizontal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6B1B9E9-379B-844F-2F17-D4C0D7E68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123578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4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454EC8-F909-64DB-8223-91D78105D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123578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693F8-084A-EE04-7E1F-02952AB63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021" y="1825625"/>
            <a:ext cx="11121957" cy="393314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AFA5BEFF-3CFD-3142-304D-A63745799D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8" y="5992725"/>
            <a:ext cx="2278481" cy="65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5" r:id="rId5"/>
    <p:sldLayoutId id="2147483662" r:id="rId6"/>
    <p:sldLayoutId id="2147483663" r:id="rId7"/>
    <p:sldLayoutId id="2147483652" r:id="rId8"/>
    <p:sldLayoutId id="2147483654" r:id="rId9"/>
    <p:sldLayoutId id="2147483655" r:id="rId10"/>
    <p:sldLayoutId id="214748366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" panose="020B05030202030202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ECA0-C871-3168-0C29-73CA7C410C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01A14-C175-456B-6C0F-8D765785F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B4DD7-DFE6-9E13-110E-F4A3B64C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285F-70F7-D25B-E29D-C2B3ACF8A55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52145" y="1955260"/>
            <a:ext cx="10304833" cy="380351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43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13F8B9-A133-1440-5B30-BA48CF46C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E837F8-2D75-3969-D40B-AAAE8975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AC672-7B23-38DE-C043-C475BDEFA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11D930-4E87-B148-EC75-205C5B0B2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9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113C2D-B241-5F80-83D7-26D30AB57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42449-3148-DC83-0A36-B8785BE38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2F2C61-DEA3-41A7-445C-0133EBC3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A0061E-5CA7-15D9-74E9-B8C9B80FE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71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70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3B0AA-06FB-F620-7926-3CEB86651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78749-CAE5-1868-7403-16B57A928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3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3b974f-4cf2-4f2b-8081-287a5ea837dc">
      <Value>5</Value>
      <Value>19</Value>
      <Value>32</Value>
      <Value>16</Value>
      <Value>154</Value>
    </TaxCatchAll>
    <Date xmlns="0e456244-9f82-43cd-a08b-0fc491365cef" xsi:nil="true"/>
    <lcf76f155ced4ddcb4097134ff3c332f xmlns="0e456244-9f82-43cd-a08b-0fc491365cef">
      <Terms xmlns="http://schemas.microsoft.com/office/infopath/2007/PartnerControls"/>
    </lcf76f155ced4ddcb4097134ff3c332f>
    <Used_x0020_By xmlns="0e456244-9f82-43cd-a08b-0fc491365cef">- Both</Used_x0020_By>
    <_dlc_DocId xmlns="443b974f-4cf2-4f2b-8081-287a5ea837dc">4D3JZ2TK2AEZ-1706065743-59142</_dlc_DocId>
    <_dlc_DocIdUrl xmlns="443b974f-4cf2-4f2b-8081-287a5ea837dc">
      <Url>https://elcacwo.sharepoint.com/sites/ITStaff/_layouts/15/DocIdRedir.aspx?ID=4D3JZ2TK2AEZ-1706065743-59142</Url>
      <Description>4D3JZ2TK2AEZ-1706065743-59142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34DF4E09249B449DB0A5AAD152C9A0" ma:contentTypeVersion="35" ma:contentTypeDescription="Create a new document." ma:contentTypeScope="" ma:versionID="28c0d1902085efb3afa31719779055db">
  <xsd:schema xmlns:xsd="http://www.w3.org/2001/XMLSchema" xmlns:xs="http://www.w3.org/2001/XMLSchema" xmlns:p="http://schemas.microsoft.com/office/2006/metadata/properties" xmlns:ns2="0e456244-9f82-43cd-a08b-0fc491365cef" xmlns:ns3="443b974f-4cf2-4f2b-8081-287a5ea837dc" targetNamespace="http://schemas.microsoft.com/office/2006/metadata/properties" ma:root="true" ma:fieldsID="21bdbc28fed95a90e286d1549480156c" ns2:_="" ns3:_="">
    <xsd:import namespace="0e456244-9f82-43cd-a08b-0fc491365cef"/>
    <xsd:import namespace="443b974f-4cf2-4f2b-8081-287a5ea83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Used_x0020_By" minOccurs="0"/>
                <xsd:element ref="ns2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456244-9f82-43cd-a08b-0fc491365c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Used_x0020_By" ma:index="14" nillable="true" ma:displayName="Used By" ma:default="- Both" ma:format="RadioButtons" ma:internalName="Used_x0020_By">
      <xsd:simpleType>
        <xsd:union memberTypes="dms:Text">
          <xsd:simpleType>
            <xsd:restriction base="dms:Choice">
              <xsd:enumeration value="- Both"/>
              <xsd:enumeration value="BAs"/>
              <xsd:enumeration value="PMs"/>
              <xsd:enumeration value="- Everyone"/>
            </xsd:restriction>
          </xsd:simpleType>
        </xsd:union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059a39c-917c-4ba5-a340-17ecc75646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" ma:index="28" nillable="true" ma:displayName="Date" ma:format="DateOnly" ma:internalName="Date">
      <xsd:simpleType>
        <xsd:restriction base="dms:DateTime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3b974f-4cf2-4f2b-8081-287a5ea837dc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cd64d1a7-1d96-4342-97da-5198f00f7efe}" ma:internalName="TaxCatchAll" ma:showField="CatchAllData" ma:web="443b974f-4cf2-4f2b-8081-287a5ea83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E42AF5A-00EC-4FE8-8A43-79E9E71FA28F}">
  <ds:schemaRefs>
    <ds:schemaRef ds:uri="http://schemas.microsoft.com/office/2006/metadata/properties"/>
    <ds:schemaRef ds:uri="http://schemas.microsoft.com/office/infopath/2007/PartnerControls"/>
    <ds:schemaRef ds:uri="d087f69f-f3c5-4cc5-af88-9bcec61be179"/>
    <ds:schemaRef ds:uri="8a140621-1a49-429d-a76a-0b4eaceb60d3"/>
  </ds:schemaRefs>
</ds:datastoreItem>
</file>

<file path=customXml/itemProps2.xml><?xml version="1.0" encoding="utf-8"?>
<ds:datastoreItem xmlns:ds="http://schemas.openxmlformats.org/officeDocument/2006/customXml" ds:itemID="{AF2544DC-EBE9-4EDB-A515-B9399A65DC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7FDB18-BCF8-4840-BD41-79B2DD45AE2C}"/>
</file>

<file path=customXml/itemProps4.xml><?xml version="1.0" encoding="utf-8"?>
<ds:datastoreItem xmlns:ds="http://schemas.openxmlformats.org/officeDocument/2006/customXml" ds:itemID="{34D70740-7D71-4359-840E-7FB3B539AC54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Macintosh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ELCA 2022 Branding PowerPoint Presentation Widescreen</dc:title>
  <dc:subject/>
  <dc:creator/>
  <cp:keywords/>
  <dc:description/>
  <cp:lastModifiedBy>Kristin Koskinen</cp:lastModifiedBy>
  <cp:revision>3</cp:revision>
  <dcterms:created xsi:type="dcterms:W3CDTF">2023-02-08T16:11:44Z</dcterms:created>
  <dcterms:modified xsi:type="dcterms:W3CDTF">2023-10-04T16:23:25Z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0x010100B534DF4E09249B449DB0A5AAD152C9A0</vt:lpwstr>
  </property>
  <property fmtid="{D5CDD505-2E9C-101B-9397-08002B2CF9AE}" pid="3" name="pff9ff76d6d04245968fbeacd7773757">
    <vt:lpwstr>English|2a561fb9-8cee-4c70-9ce6-5f63a2094213</vt:lpwstr>
  </property>
  <property fmtid="{D5CDD505-2E9C-101B-9397-08002B2CF9AE}" pid="4" name="b8cf5103550044b6adff90de73dcc70d">
    <vt:lpwstr>Documents|f8558c63-84d9-482b-8eef-839de7da179d</vt:lpwstr>
  </property>
  <property fmtid="{D5CDD505-2E9C-101B-9397-08002B2CF9AE}" pid="5" name="p0eec0248d09446db2b674e7726de702">
    <vt:lpwstr>ELCA|becb86b2-583f-4be4-a60e-425082df3479</vt:lpwstr>
  </property>
  <property fmtid="{D5CDD505-2E9C-101B-9397-08002B2CF9AE}" pid="6" name="dbcb669f85a94c79882e4591e49db382">
    <vt:lpwstr>ELCA Branding|209d351d-6088-4414-b797-d96e9733b21f</vt:lpwstr>
  </property>
  <property fmtid="{D5CDD505-2E9C-101B-9397-08002B2CF9AE}" pid="7" name="f4e18a6ced514bde9eff9825603cfd24">
    <vt:lpwstr>Member|a0e929f6-0728-46ab-beb4-b4e20508ce60</vt:lpwstr>
  </property>
  <property fmtid="{D5CDD505-2E9C-101B-9397-08002B2CF9AE}" pid="8" name="Resource Category">
    <vt:lpwstr>154;#ELCA Branding|209d351d-6088-4414-b797-d96e9733b21f</vt:lpwstr>
  </property>
  <property fmtid="{D5CDD505-2E9C-101B-9397-08002B2CF9AE}" pid="9" name="Resource Primary Audience">
    <vt:lpwstr>19;#Member|a0e929f6-0728-46ab-beb4-b4e20508ce60</vt:lpwstr>
  </property>
  <property fmtid="{D5CDD505-2E9C-101B-9397-08002B2CF9AE}" pid="10" name="Resource Language">
    <vt:lpwstr>5;#English|2a561fb9-8cee-4c70-9ce6-5f63a2094213</vt:lpwstr>
  </property>
  <property fmtid="{D5CDD505-2E9C-101B-9397-08002B2CF9AE}" pid="11" name="Resource Interests">
    <vt:lpwstr>32;#ELCA|becb86b2-583f-4be4-a60e-425082df3479</vt:lpwstr>
  </property>
  <property fmtid="{D5CDD505-2E9C-101B-9397-08002B2CF9AE}" pid="12" name="Resource Subcategory">
    <vt:lpwstr>16;#Documents|f8558c63-84d9-482b-8eef-839de7da179d</vt:lpwstr>
  </property>
  <property fmtid="{D5CDD505-2E9C-101B-9397-08002B2CF9AE}" pid="13" name="_dlc_policyId">
    <vt:lpwstr/>
  </property>
  <property fmtid="{D5CDD505-2E9C-101B-9397-08002B2CF9AE}" pid="14" name="ItemRetentionFormula">
    <vt:lpwstr/>
  </property>
  <property fmtid="{D5CDD505-2E9C-101B-9397-08002B2CF9AE}" pid="15" name="WorkflowChangePath">
    <vt:lpwstr>8b4633e0-e339-4ef2-8df3-a043f9012779,7;</vt:lpwstr>
  </property>
  <property fmtid="{D5CDD505-2E9C-101B-9397-08002B2CF9AE}" pid="16" name="Metrics File with Extension">
    <vt:lpwstr>2054</vt:lpwstr>
  </property>
  <property fmtid="{D5CDD505-2E9C-101B-9397-08002B2CF9AE}" pid="17" name="_dlc_DocIdItemGuid">
    <vt:lpwstr>3d5356a7-9171-423d-9f7d-aafd62d5ed08</vt:lpwstr>
  </property>
</Properties>
</file>