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4"/>
  </p:sldMasterIdLst>
  <p:sldIdLst>
    <p:sldId id="256" r:id="rId5"/>
    <p:sldId id="263" r:id="rId6"/>
    <p:sldId id="265" r:id="rId7"/>
    <p:sldId id="266" r:id="rId8"/>
    <p:sldId id="259" r:id="rId9"/>
    <p:sldId id="262" r:id="rId10"/>
    <p:sldId id="261" r:id="rId11"/>
    <p:sldId id="260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9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45" d="100"/>
          <a:sy n="145" d="100"/>
        </p:scale>
        <p:origin x="248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1E0892CD-597F-656C-32FB-8177AFCA181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64" y="6183416"/>
            <a:ext cx="1676190" cy="493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543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ith horizontal b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775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horizontal b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9839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with stacked b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window&#10;&#10;Description automatically generated">
            <a:extLst>
              <a:ext uri="{FF2B5EF4-FFF2-40B4-BE49-F238E27FC236}">
                <a16:creationId xmlns:a16="http://schemas.microsoft.com/office/drawing/2014/main" id="{5F2D7C1F-D723-4947-C389-298B47B0C5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75" y="5973372"/>
            <a:ext cx="490931" cy="67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48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_black triang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8BA237E9-BE54-10BE-0305-7AADA52BE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2025" y="365126"/>
            <a:ext cx="6476932" cy="1325563"/>
          </a:xfrm>
        </p:spPr>
        <p:txBody>
          <a:bodyPr lIns="0" rIns="0"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91A81A-B8BA-B8C7-5420-8D7DFC45A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15" y="1955260"/>
            <a:ext cx="8063285" cy="3803514"/>
          </a:xfrm>
        </p:spPr>
        <p:txBody>
          <a:bodyPr lIns="0" r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716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pos="2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black triang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9738A6D2-9FE6-7E5B-16A8-B237B87C9D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014" y="6146502"/>
            <a:ext cx="457143" cy="45219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BA237E9-BE54-10BE-0305-7AADA52BE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0219" y="365126"/>
            <a:ext cx="6512781" cy="1325563"/>
          </a:xfrm>
        </p:spPr>
        <p:txBody>
          <a:bodyPr lIns="0" rIns="0"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091A81A-B8BA-B8C7-5420-8D7DFC45A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6306" y="1955260"/>
            <a:ext cx="7506694" cy="3803514"/>
          </a:xfrm>
        </p:spPr>
        <p:txBody>
          <a:bodyPr lIns="0" r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889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_color triang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window, building, grate&#10;&#10;Description automatically generated">
            <a:extLst>
              <a:ext uri="{FF2B5EF4-FFF2-40B4-BE49-F238E27FC236}">
                <a16:creationId xmlns:a16="http://schemas.microsoft.com/office/drawing/2014/main" id="{9ABA0096-FDEE-5158-DAB5-5D9486C5D23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014" y="6145831"/>
            <a:ext cx="457143" cy="452190"/>
          </a:xfrm>
          <a:prstGeom prst="rect">
            <a:avLst/>
          </a:prstGeom>
        </p:spPr>
      </p:pic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ADC3904-FB31-8496-378F-8F8FB2C40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65126"/>
            <a:ext cx="8382000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EDDC9FA4-A4CF-6761-9EF6-D773CE61337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80999" y="1828800"/>
            <a:ext cx="8381999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374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plus glob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5BEA0356-37FD-BA44-5B15-1AB80CEEF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65126"/>
            <a:ext cx="8382000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2B4AC82-B8FF-7351-D05B-A169602E4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825625"/>
            <a:ext cx="8382000" cy="43513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0" name="Picture 9" descr="A picture containing window, building, grate&#10;&#10;Description automatically generated">
            <a:extLst>
              <a:ext uri="{FF2B5EF4-FFF2-40B4-BE49-F238E27FC236}">
                <a16:creationId xmlns:a16="http://schemas.microsoft.com/office/drawing/2014/main" id="{E3102EBA-6C50-0D4A-B0FD-4FE135B3FA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014" y="6145831"/>
            <a:ext cx="457143" cy="452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23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_blue lin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E80A1F-D4AC-0F56-4F34-DF054C504E04}"/>
              </a:ext>
            </a:extLst>
          </p:cNvPr>
          <p:cNvCxnSpPr>
            <a:cxnSpLocks/>
          </p:cNvCxnSpPr>
          <p:nvPr userDrawn="1"/>
        </p:nvCxnSpPr>
        <p:spPr>
          <a:xfrm flipV="1">
            <a:off x="384054" y="0"/>
            <a:ext cx="0" cy="6078592"/>
          </a:xfrm>
          <a:prstGeom prst="line">
            <a:avLst/>
          </a:prstGeom>
          <a:ln w="38100">
            <a:solidFill>
              <a:srgbClr val="00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CECA44C-BF54-A221-ADBD-3380EB520852}"/>
              </a:ext>
            </a:extLst>
          </p:cNvPr>
          <p:cNvCxnSpPr/>
          <p:nvPr userDrawn="1"/>
        </p:nvCxnSpPr>
        <p:spPr>
          <a:xfrm>
            <a:off x="0" y="6078595"/>
            <a:ext cx="9144000" cy="0"/>
          </a:xfrm>
          <a:prstGeom prst="line">
            <a:avLst/>
          </a:prstGeom>
          <a:ln w="38100">
            <a:solidFill>
              <a:srgbClr val="00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3E2283-0B5B-0E81-4C36-CED2743CD16E}"/>
              </a:ext>
            </a:extLst>
          </p:cNvPr>
          <p:cNvCxnSpPr>
            <a:cxnSpLocks/>
          </p:cNvCxnSpPr>
          <p:nvPr userDrawn="1"/>
        </p:nvCxnSpPr>
        <p:spPr>
          <a:xfrm flipV="1">
            <a:off x="8763352" y="6078592"/>
            <a:ext cx="0" cy="779408"/>
          </a:xfrm>
          <a:prstGeom prst="line">
            <a:avLst/>
          </a:prstGeom>
          <a:ln w="38100">
            <a:solidFill>
              <a:srgbClr val="0069A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DE00412E-7781-D65A-E78C-AD6A93040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2" y="365126"/>
            <a:ext cx="8077198" cy="1325563"/>
          </a:xfrm>
        </p:spPr>
        <p:txBody>
          <a:bodyPr lIns="0" r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520F745-6F3D-A46E-25D7-AFC5CE668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2" y="1825625"/>
            <a:ext cx="8077198" cy="4252967"/>
          </a:xfrm>
        </p:spPr>
        <p:txBody>
          <a:bodyPr lIns="0" r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8635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43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black lin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CE80A1F-D4AC-0F56-4F34-DF054C504E04}"/>
              </a:ext>
            </a:extLst>
          </p:cNvPr>
          <p:cNvCxnSpPr>
            <a:cxnSpLocks/>
          </p:cNvCxnSpPr>
          <p:nvPr userDrawn="1"/>
        </p:nvCxnSpPr>
        <p:spPr>
          <a:xfrm flipV="1">
            <a:off x="384054" y="0"/>
            <a:ext cx="0" cy="607859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63E2283-0B5B-0E81-4C36-CED2743CD16E}"/>
              </a:ext>
            </a:extLst>
          </p:cNvPr>
          <p:cNvCxnSpPr>
            <a:cxnSpLocks/>
          </p:cNvCxnSpPr>
          <p:nvPr userDrawn="1"/>
        </p:nvCxnSpPr>
        <p:spPr>
          <a:xfrm flipV="1">
            <a:off x="8763352" y="6078595"/>
            <a:ext cx="0" cy="7794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>
            <a:extLst>
              <a:ext uri="{FF2B5EF4-FFF2-40B4-BE49-F238E27FC236}">
                <a16:creationId xmlns:a16="http://schemas.microsoft.com/office/drawing/2014/main" id="{DE00412E-7781-D65A-E78C-AD6A93040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65126"/>
            <a:ext cx="8074146" cy="1325563"/>
          </a:xfrm>
        </p:spPr>
        <p:txBody>
          <a:bodyPr lIns="0" rIns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520F745-6F3D-A46E-25D7-AFC5CE668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5626"/>
            <a:ext cx="8074146" cy="4252968"/>
          </a:xfrm>
        </p:spPr>
        <p:txBody>
          <a:bodyPr lIns="0" rIns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2E04022-6AE1-BACB-2103-3E61872FEDE7}"/>
              </a:ext>
            </a:extLst>
          </p:cNvPr>
          <p:cNvCxnSpPr/>
          <p:nvPr userDrawn="1"/>
        </p:nvCxnSpPr>
        <p:spPr>
          <a:xfrm>
            <a:off x="0" y="6078595"/>
            <a:ext cx="9144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134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43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ith horizontal br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04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825625"/>
            <a:ext cx="41338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41338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3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65126"/>
            <a:ext cx="8382000" cy="1325563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8382000" cy="435133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E08DBB30-0677-019A-D70A-239922398FC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52" y="6257675"/>
            <a:ext cx="1578819" cy="45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741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82" r:id="rId2"/>
    <p:sldLayoutId id="2147483660" r:id="rId3"/>
    <p:sldLayoutId id="2147483680" r:id="rId4"/>
    <p:sldLayoutId id="2147483665" r:id="rId5"/>
    <p:sldLayoutId id="2147483679" r:id="rId6"/>
    <p:sldLayoutId id="2147483681" r:id="rId7"/>
    <p:sldLayoutId id="2147483668" r:id="rId8"/>
    <p:sldLayoutId id="2147483670" r:id="rId9"/>
    <p:sldLayoutId id="2147483672" r:id="rId10"/>
    <p:sldLayoutId id="2147483673" r:id="rId11"/>
    <p:sldLayoutId id="214748365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Avenir" panose="020B0503020203020204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5520" userDrawn="1">
          <p15:clr>
            <a:srgbClr val="F26B43"/>
          </p15:clr>
        </p15:guide>
        <p15:guide id="3" pos="240" userDrawn="1">
          <p15:clr>
            <a:srgbClr val="F26B43"/>
          </p15:clr>
        </p15:guide>
        <p15:guide id="4" orient="horz" pos="3888" userDrawn="1">
          <p15:clr>
            <a:srgbClr val="F26B43"/>
          </p15:clr>
        </p15:guide>
        <p15:guide id="5" orient="horz" pos="1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DECA0-C871-3168-0C29-73CA7C410C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A01A14-C175-456B-6C0F-8D765785F6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5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3E20C-B73E-5B58-7C9C-283F2AEE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F53BFA-3918-0964-2242-358BD7AFC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2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9106D08-AA0E-4C8B-EB2D-17062D7A94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13E410D-B702-26A7-6D8A-68C55695D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71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CED09B9-EBE8-114B-0795-F35312F73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761823-0E31-F865-3864-9CED9FCC5798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0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14113C2D-B241-5F80-83D7-26D30AB57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6E842449-3148-DC83-0A36-B8785BE38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18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F8A60D1-B27C-A3A6-4A9C-F25A2457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58F636-3E4B-455F-54F1-3D629F62A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2736AEE-D8AA-4792-8B0D-F1130814E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42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570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4DD45-B42E-AD46-EB68-4BB872C86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39F83-D064-0D59-3BC4-D7B8B39F2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97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43b974f-4cf2-4f2b-8081-287a5ea837dc">
      <Value>5</Value>
      <Value>19</Value>
      <Value>32</Value>
      <Value>16</Value>
      <Value>154</Value>
    </TaxCatchAll>
    <Date xmlns="0e456244-9f82-43cd-a08b-0fc491365cef" xsi:nil="true"/>
    <lcf76f155ced4ddcb4097134ff3c332f xmlns="0e456244-9f82-43cd-a08b-0fc491365cef">
      <Terms xmlns="http://schemas.microsoft.com/office/infopath/2007/PartnerControls"/>
    </lcf76f155ced4ddcb4097134ff3c332f>
    <Used_x0020_By xmlns="0e456244-9f82-43cd-a08b-0fc491365cef">- Both</Used_x0020_By>
    <_dlc_DocId xmlns="443b974f-4cf2-4f2b-8081-287a5ea837dc">4D3JZ2TK2AEZ-1706065743-59140</_dlc_DocId>
    <_dlc_DocIdUrl xmlns="443b974f-4cf2-4f2b-8081-287a5ea837dc">
      <Url>https://elcacwo.sharepoint.com/sites/ITStaff/_layouts/15/DocIdRedir.aspx?ID=4D3JZ2TK2AEZ-1706065743-59140</Url>
      <Description>4D3JZ2TK2AEZ-1706065743-59140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34DF4E09249B449DB0A5AAD152C9A0" ma:contentTypeVersion="35" ma:contentTypeDescription="Create a new document." ma:contentTypeScope="" ma:versionID="28c0d1902085efb3afa31719779055db">
  <xsd:schema xmlns:xsd="http://www.w3.org/2001/XMLSchema" xmlns:xs="http://www.w3.org/2001/XMLSchema" xmlns:p="http://schemas.microsoft.com/office/2006/metadata/properties" xmlns:ns2="0e456244-9f82-43cd-a08b-0fc491365cef" xmlns:ns3="443b974f-4cf2-4f2b-8081-287a5ea837dc" targetNamespace="http://schemas.microsoft.com/office/2006/metadata/properties" ma:root="true" ma:fieldsID="21bdbc28fed95a90e286d1549480156c" ns2:_="" ns3:_="">
    <xsd:import namespace="0e456244-9f82-43cd-a08b-0fc491365cef"/>
    <xsd:import namespace="443b974f-4cf2-4f2b-8081-287a5ea837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Used_x0020_By" minOccurs="0"/>
                <xsd:element ref="ns2:MediaServiceOCR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456244-9f82-43cd-a08b-0fc491365c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Used_x0020_By" ma:index="14" nillable="true" ma:displayName="Used By" ma:default="- Both" ma:format="RadioButtons" ma:internalName="Used_x0020_By">
      <xsd:simpleType>
        <xsd:union memberTypes="dms:Text">
          <xsd:simpleType>
            <xsd:restriction base="dms:Choice">
              <xsd:enumeration value="- Both"/>
              <xsd:enumeration value="BAs"/>
              <xsd:enumeration value="PMs"/>
              <xsd:enumeration value="- Everyone"/>
            </xsd:restriction>
          </xsd:simpleType>
        </xsd:union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b059a39c-917c-4ba5-a340-17ecc75646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" ma:index="28" nillable="true" ma:displayName="Date" ma:format="DateOnly" ma:internalName="Date">
      <xsd:simpleType>
        <xsd:restriction base="dms:DateTime"/>
      </xsd:simple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3b974f-4cf2-4f2b-8081-287a5ea837dc" elementFormDefault="qualified">
    <xsd:import namespace="http://schemas.microsoft.com/office/2006/documentManagement/types"/>
    <xsd:import namespace="http://schemas.microsoft.com/office/infopath/2007/PartnerControls"/>
    <xsd:element name="_dlc_DocId" ma:index="16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cd64d1a7-1d96-4342-97da-5198f00f7efe}" ma:internalName="TaxCatchAll" ma:showField="CatchAllData" ma:web="443b974f-4cf2-4f2b-8081-287a5ea837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5F9998A-1D59-4FF8-B683-0F0E5F8E211E}">
  <ds:schemaRefs>
    <ds:schemaRef ds:uri="http://schemas.microsoft.com/office/2006/metadata/properties"/>
    <ds:schemaRef ds:uri="http://schemas.microsoft.com/office/infopath/2007/PartnerControls"/>
    <ds:schemaRef ds:uri="d087f69f-f3c5-4cc5-af88-9bcec61be179"/>
    <ds:schemaRef ds:uri="8a140621-1a49-429d-a76a-0b4eaceb60d3"/>
  </ds:schemaRefs>
</ds:datastoreItem>
</file>

<file path=customXml/itemProps2.xml><?xml version="1.0" encoding="utf-8"?>
<ds:datastoreItem xmlns:ds="http://schemas.openxmlformats.org/officeDocument/2006/customXml" ds:itemID="{1745F8EA-B1DF-4538-A2B3-B46CA1E70D0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8D9F09-60DA-4EB9-BDF2-D972F591536F}"/>
</file>

<file path=customXml/itemProps4.xml><?xml version="1.0" encoding="utf-8"?>
<ds:datastoreItem xmlns:ds="http://schemas.openxmlformats.org/officeDocument/2006/customXml" ds:itemID="{1D48783E-9525-4004-8AF9-28C0C5F9C6D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0</Words>
  <Application>Microsoft Macintosh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Avenir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ELCA 2022 Branding PowerPoint Presentation Standard</dc:title>
  <dc:subject/>
  <dc:creator/>
  <cp:keywords/>
  <dc:description/>
  <cp:lastModifiedBy>Kristin Koskinen</cp:lastModifiedBy>
  <cp:revision>4</cp:revision>
  <dcterms:created xsi:type="dcterms:W3CDTF">2023-02-08T16:11:44Z</dcterms:created>
  <dcterms:modified xsi:type="dcterms:W3CDTF">2023-10-04T16:23:37Z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0x010100B534DF4E09249B449DB0A5AAD152C9A0</vt:lpwstr>
  </property>
  <property fmtid="{D5CDD505-2E9C-101B-9397-08002B2CF9AE}" pid="3" name="pff9ff76d6d04245968fbeacd7773757">
    <vt:lpwstr>English|2a561fb9-8cee-4c70-9ce6-5f63a2094213</vt:lpwstr>
  </property>
  <property fmtid="{D5CDD505-2E9C-101B-9397-08002B2CF9AE}" pid="4" name="b8cf5103550044b6adff90de73dcc70d">
    <vt:lpwstr>Documents|f8558c63-84d9-482b-8eef-839de7da179d</vt:lpwstr>
  </property>
  <property fmtid="{D5CDD505-2E9C-101B-9397-08002B2CF9AE}" pid="5" name="p0eec0248d09446db2b674e7726de702">
    <vt:lpwstr>ELCA|becb86b2-583f-4be4-a60e-425082df3479</vt:lpwstr>
  </property>
  <property fmtid="{D5CDD505-2E9C-101B-9397-08002B2CF9AE}" pid="6" name="dbcb669f85a94c79882e4591e49db382">
    <vt:lpwstr>ELCA Branding|209d351d-6088-4414-b797-d96e9733b21f</vt:lpwstr>
  </property>
  <property fmtid="{D5CDD505-2E9C-101B-9397-08002B2CF9AE}" pid="7" name="f4e18a6ced514bde9eff9825603cfd24">
    <vt:lpwstr>Member|a0e929f6-0728-46ab-beb4-b4e20508ce60</vt:lpwstr>
  </property>
  <property fmtid="{D5CDD505-2E9C-101B-9397-08002B2CF9AE}" pid="8" name="Resource Category">
    <vt:lpwstr>154;#ELCA Branding|209d351d-6088-4414-b797-d96e9733b21f</vt:lpwstr>
  </property>
  <property fmtid="{D5CDD505-2E9C-101B-9397-08002B2CF9AE}" pid="9" name="Resource Primary Audience">
    <vt:lpwstr>19;#Member|a0e929f6-0728-46ab-beb4-b4e20508ce60</vt:lpwstr>
  </property>
  <property fmtid="{D5CDD505-2E9C-101B-9397-08002B2CF9AE}" pid="10" name="Resource Language">
    <vt:lpwstr>5;#English|2a561fb9-8cee-4c70-9ce6-5f63a2094213</vt:lpwstr>
  </property>
  <property fmtid="{D5CDD505-2E9C-101B-9397-08002B2CF9AE}" pid="11" name="Resource Interests">
    <vt:lpwstr>32;#ELCA|becb86b2-583f-4be4-a60e-425082df3479</vt:lpwstr>
  </property>
  <property fmtid="{D5CDD505-2E9C-101B-9397-08002B2CF9AE}" pid="12" name="Resource Subcategory">
    <vt:lpwstr>16;#Documents|f8558c63-84d9-482b-8eef-839de7da179d</vt:lpwstr>
  </property>
  <property fmtid="{D5CDD505-2E9C-101B-9397-08002B2CF9AE}" pid="13" name="_dlc_policyId">
    <vt:lpwstr/>
  </property>
  <property fmtid="{D5CDD505-2E9C-101B-9397-08002B2CF9AE}" pid="14" name="ItemRetentionFormula">
    <vt:lpwstr/>
  </property>
  <property fmtid="{D5CDD505-2E9C-101B-9397-08002B2CF9AE}" pid="15" name="WorkflowChangePath">
    <vt:lpwstr>8b4633e0-e339-4ef2-8df3-a043f9012779,7;</vt:lpwstr>
  </property>
  <property fmtid="{D5CDD505-2E9C-101B-9397-08002B2CF9AE}" pid="16" name="Metrics File with Extension">
    <vt:lpwstr>3784</vt:lpwstr>
  </property>
  <property fmtid="{D5CDD505-2E9C-101B-9397-08002B2CF9AE}" pid="17" name="_dlc_DocIdItemGuid">
    <vt:lpwstr>39641a48-b05e-40eb-89a9-a642dbfb1610</vt:lpwstr>
  </property>
</Properties>
</file>