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Ishida" userId="19750d7d-e60c-47af-b11b-694c0d25b2f1" providerId="ADAL" clId="{3551EE3C-DA5A-4E3C-816E-89847269C812}"/>
    <pc:docChg chg="mod delSld">
      <pc:chgData name="Louisa Ishida" userId="19750d7d-e60c-47af-b11b-694c0d25b2f1" providerId="ADAL" clId="{3551EE3C-DA5A-4E3C-816E-89847269C812}" dt="2024-03-04T15:29:50.162" v="1"/>
      <pc:docMkLst>
        <pc:docMk/>
      </pc:docMkLst>
      <pc:sldChg chg="del">
        <pc:chgData name="Louisa Ishida" userId="19750d7d-e60c-47af-b11b-694c0d25b2f1" providerId="ADAL" clId="{3551EE3C-DA5A-4E3C-816E-89847269C812}" dt="2024-02-28T15:50:02.003" v="0" actId="47"/>
        <pc:sldMkLst>
          <pc:docMk/>
          <pc:sldMk cId="1034885654" sldId="263"/>
        </pc:sldMkLst>
      </pc:sldChg>
    </pc:docChg>
  </pc:docChgLst>
  <pc:docChgLst>
    <pc:chgData name="Louisa Ishida" userId="19750d7d-e60c-47af-b11b-694c0d25b2f1" providerId="ADAL" clId="{BB0942A9-97F2-4CF4-A699-4FCB36D1ED2D}"/>
    <pc:docChg chg="addSld">
      <pc:chgData name="Louisa Ishida" userId="19750d7d-e60c-47af-b11b-694c0d25b2f1" providerId="ADAL" clId="{BB0942A9-97F2-4CF4-A699-4FCB36D1ED2D}" dt="2024-02-01T18:16:37.059" v="0" actId="2890"/>
      <pc:docMkLst>
        <pc:docMk/>
      </pc:docMkLst>
      <pc:sldChg chg="add">
        <pc:chgData name="Louisa Ishida" userId="19750d7d-e60c-47af-b11b-694c0d25b2f1" providerId="ADAL" clId="{BB0942A9-97F2-4CF4-A699-4FCB36D1ED2D}" dt="2024-02-01T18:16:37.059" v="0" actId="2890"/>
        <pc:sldMkLst>
          <pc:docMk/>
          <pc:sldMk cId="1034885654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FD6D6-FA70-B34F-A2C4-DC56457D500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FF64-4504-3E42-8284-23584D11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FF64-4504-3E42-8284-23584D116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9FCA-47A1-1FC0-7369-964B6FCB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E0008-93B6-8689-A0E4-E43DCB970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D815-CC54-204A-E4AC-126F6BC2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0DD7-32A5-DE31-E27D-4D1179ED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9889-A6B4-E2A7-BD36-6881BAEE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8A38-BE9E-A398-BBF5-D9627BCA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C639-C6B4-5778-5210-18F36CBD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08F7-F3CE-783D-9C5C-509DB06E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13C46-724C-27CA-6D6A-FAAA4070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D2D5-C945-39AC-4DA4-5E2388E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9A146-6B27-6FE4-B8B3-2B01F8AF7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1E7B3-449E-C95B-8B2E-922A5A579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CBE7-A19B-D34F-79E4-05C94E4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04AF-3C19-E3CF-1426-BEAD8020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7222-2CBA-79B0-BB5D-F7FAF3E8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0A1F-D4AC-0F56-4F34-DF054C504E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72" y="1"/>
            <a:ext cx="0" cy="607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E2283-0B5B-0E81-4C36-CED2743CD1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84469" y="6078596"/>
            <a:ext cx="0" cy="779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E00412E-7781-D65A-E78C-AD6A9304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10765528" cy="1325563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20F745-6F3D-A46E-25D7-AFC5CE66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6"/>
            <a:ext cx="10765528" cy="425296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E04022-6AE1-BACB-2103-3E61872FEDE7}"/>
              </a:ext>
            </a:extLst>
          </p:cNvPr>
          <p:cNvCxnSpPr/>
          <p:nvPr userDrawn="1"/>
        </p:nvCxnSpPr>
        <p:spPr>
          <a:xfrm>
            <a:off x="0" y="607859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8264-1241-4B01-A444-C5E1FEEB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66F2-00CD-1C61-D320-E590C617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639A-A68D-B349-5D80-9CD8FDF4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796B3-BC3D-429D-574B-24B1815E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6649-455C-AD52-B1B9-2D412EC6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9914-2B60-AD4C-86AF-1723FCA9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AA90C-C896-47E2-533B-5D77D97B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2B57-6053-4E4E-B314-C5750FAD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1CA4-F6F9-22B1-3E1C-095992A9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07D4-C115-72E5-53D8-8487336F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1D4B-BFD2-B240-D073-22F95D01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26CE-A76B-44A5-207B-F462AF0BF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FFD9-F0A2-F67C-5125-5B09A3EA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EEA27-00A0-023B-71F8-7CDCFE17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CD636-E2F1-6413-8266-9966E233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624EC-7888-CBB6-D93A-576BBEF0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A538-4295-61FF-1B3D-15D240E1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139CA-EB5F-6953-1A55-010BBCE8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F9970-F464-3B00-8BA6-15F38520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BED58-E6C4-29A5-4D8C-4C379ABDE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CFCA5-59A5-E123-9E20-C840B4AAD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7E41D-198C-6780-2A60-029B0554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793AA-4A4F-2D8C-2FC2-5C3A2C8F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A72F2-CF39-E5DD-B0F5-7E986261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B28-2419-1E12-B0C7-B1127579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C65D0-DF9F-3A5A-C054-F6ED4247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AFC5E-F08D-664F-8C09-2FDEAC82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6063B-DB90-D022-00A5-E50A204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C1353-BBFA-63DF-F3CA-8E8F9261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C5C97-26A0-8BB4-ED43-7DED4753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E5D60-659A-897A-CB5B-FD5B5DB6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4499-BF90-7D5B-624F-83E0B0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6DB8-918B-C2DD-0158-F3806979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A3AD-896A-55FC-E337-76D7E9BF2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AA4C-D637-B1D8-3482-F98116BA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64CC-33F5-EA18-80B7-38922484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69FC-3622-505B-5125-F60294FA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3F10-33A5-E4D7-DA26-F91C1EEC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1B6FE-8473-3DF2-0539-473FD1C3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93DD5-E170-6AA3-FA8C-F0FF859E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C610-5B9D-8FFC-6E98-B3602133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F83B-6058-227A-2D46-20F90C6D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4CEBE-CD03-4B65-DC7A-1C6DC6F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E5E4-F0A8-AE1A-3CD4-28CB00A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176DB-E527-5E06-C91A-52ADB5D1C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7DDC-84B8-4D7B-5026-B65892450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178A-E030-35F9-98CB-28C520D6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7CD90-CFD6-0417-9723-FE41FF91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30312-3CF3-A9E5-0EEB-E4FE0CC7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026" y="-10549"/>
            <a:ext cx="12224026" cy="6868548"/>
          </a:xfrm>
          <a:prstGeom prst="rect">
            <a:avLst/>
          </a:prstGeom>
        </p:spPr>
      </p:pic>
      <p:pic>
        <p:nvPicPr>
          <p:cNvPr id="3" name="Picture 2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CA8C5A9F-847A-896B-6D42-E06DAA74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384" y="5764638"/>
            <a:ext cx="2705621" cy="9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A60D1-B27C-A3A6-4A9C-F25A245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74B474-92D5-5B2F-6771-B38B95DCE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A logo of a globe&#10;&#10;Description automatically generated">
            <a:extLst>
              <a:ext uri="{FF2B5EF4-FFF2-40B4-BE49-F238E27FC236}">
                <a16:creationId xmlns:a16="http://schemas.microsoft.com/office/drawing/2014/main" id="{97B72197-06F0-4515-DBFD-57C913FE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6105486"/>
            <a:ext cx="2064774" cy="7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4786BB-05FA-D8E1-270B-206AFAF5858D}"/>
              </a:ext>
            </a:extLst>
          </p:cNvPr>
          <p:cNvCxnSpPr>
            <a:cxnSpLocks/>
          </p:cNvCxnSpPr>
          <p:nvPr/>
        </p:nvCxnSpPr>
        <p:spPr>
          <a:xfrm>
            <a:off x="914400" y="6078594"/>
            <a:ext cx="0" cy="7794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517</Value>
      <Value>5</Value>
      <Value>104</Value>
      <Value>230</Value>
      <Value>106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4D3JZ2TK2AEZ-1706065743-59136</_dlc_DocId>
    <_dlc_DocIdUrl xmlns="443b974f-4cf2-4f2b-8081-287a5ea837dc">
      <Url>https://elcacwo.sharepoint.com/sites/ITStaff/_layouts/15/DocIdRedir.aspx?ID=4D3JZ2TK2AEZ-1706065743-59136</Url>
      <Description>4D3JZ2TK2AEZ-1706065743-59136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CDE31D3-1FA8-44A0-AAF5-93105A550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EE657-69D6-4254-8E46-41720EBA0811}">
  <ds:schemaRefs>
    <ds:schemaRef ds:uri="http://www.w3.org/XML/1998/namespace"/>
    <ds:schemaRef ds:uri="http://purl.org/dc/elements/1.1/"/>
    <ds:schemaRef ds:uri="http://schemas.microsoft.com/office/2006/metadata/properties"/>
    <ds:schemaRef ds:uri="d087f69f-f3c5-4cc5-af88-9bcec61be17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8a140621-1a49-429d-a76a-0b4eaceb60d3"/>
  </ds:schemaRefs>
</ds:datastoreItem>
</file>

<file path=customXml/itemProps3.xml><?xml version="1.0" encoding="utf-8"?>
<ds:datastoreItem xmlns:ds="http://schemas.openxmlformats.org/officeDocument/2006/customXml" ds:itemID="{903810F4-8820-4E8A-B564-4E8DCC9E2F18}"/>
</file>

<file path=customXml/itemProps4.xml><?xml version="1.0" encoding="utf-8"?>
<ds:datastoreItem xmlns:ds="http://schemas.openxmlformats.org/officeDocument/2006/customXml" ds:itemID="{2217F55A-8169-4AB4-91A0-0FB144825AB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Wide</dc:title>
  <dc:creator>irena Powers</dc:creator>
  <cp:lastModifiedBy>Louisa Ishida</cp:lastModifiedBy>
  <cp:revision>4</cp:revision>
  <dcterms:created xsi:type="dcterms:W3CDTF">2023-08-25T21:02:56Z</dcterms:created>
  <dcterms:modified xsi:type="dcterms:W3CDTF">2024-03-04T15:29:52Z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_dlc_DocIdItemGuid">
    <vt:lpwstr>e18e6da0-a312-47b0-b5b7-24ba1a33fcc9</vt:lpwstr>
  </property>
</Properties>
</file>