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/>
    <p:restoredTop sz="94694"/>
  </p:normalViewPr>
  <p:slideViewPr>
    <p:cSldViewPr snapToGrid="0">
      <p:cViewPr varScale="1">
        <p:scale>
          <a:sx n="78" d="100"/>
          <a:sy n="78" d="100"/>
        </p:scale>
        <p:origin x="18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a Ishida" userId="19750d7d-e60c-47af-b11b-694c0d25b2f1" providerId="ADAL" clId="{455B3881-196C-430F-8A93-2735411FE72C}"/>
    <pc:docChg chg="mod">
      <pc:chgData name="Louisa Ishida" userId="19750d7d-e60c-47af-b11b-694c0d25b2f1" providerId="ADAL" clId="{455B3881-196C-430F-8A93-2735411FE72C}" dt="2024-03-04T15:29:23.694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2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7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lack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E80A1F-D4AC-0F56-4F34-DF054C504E04}"/>
              </a:ext>
            </a:extLst>
          </p:cNvPr>
          <p:cNvCxnSpPr>
            <a:cxnSpLocks/>
          </p:cNvCxnSpPr>
          <p:nvPr userDrawn="1"/>
        </p:nvCxnSpPr>
        <p:spPr>
          <a:xfrm flipV="1">
            <a:off x="384054" y="0"/>
            <a:ext cx="0" cy="60785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63E2283-0B5B-0E81-4C36-CED2743CD16E}"/>
              </a:ext>
            </a:extLst>
          </p:cNvPr>
          <p:cNvCxnSpPr>
            <a:cxnSpLocks/>
          </p:cNvCxnSpPr>
          <p:nvPr userDrawn="1"/>
        </p:nvCxnSpPr>
        <p:spPr>
          <a:xfrm flipV="1">
            <a:off x="8763352" y="6078595"/>
            <a:ext cx="0" cy="7794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DE00412E-7781-D65A-E78C-AD6A9304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126"/>
            <a:ext cx="8074146" cy="1325563"/>
          </a:xfrm>
        </p:spPr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20F745-6F3D-A46E-25D7-AFC5CE668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5626"/>
            <a:ext cx="8074146" cy="425296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E04022-6AE1-BACB-2103-3E61872FEDE7}"/>
              </a:ext>
            </a:extLst>
          </p:cNvPr>
          <p:cNvCxnSpPr/>
          <p:nvPr userDrawn="1"/>
        </p:nvCxnSpPr>
        <p:spPr>
          <a:xfrm>
            <a:off x="0" y="6078595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3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9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6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4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0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5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5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F3D1-0053-1D42-867D-01B9644E4DB8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F56EC-BB13-A246-99A3-D4354FA4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10991-F5D6-9AD1-CE42-34BC3691AA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723"/>
            <a:ext cx="9148969" cy="6854277"/>
          </a:xfrm>
          <a:prstGeom prst="rect">
            <a:avLst/>
          </a:prstGeom>
        </p:spPr>
      </p:pic>
      <p:pic>
        <p:nvPicPr>
          <p:cNvPr id="4" name="Picture 3" descr="A logo of a globe and a light bulb&#10;&#10;Description automatically generated">
            <a:extLst>
              <a:ext uri="{FF2B5EF4-FFF2-40B4-BE49-F238E27FC236}">
                <a16:creationId xmlns:a16="http://schemas.microsoft.com/office/drawing/2014/main" id="{FD7ED50D-3B95-71E9-0A0F-E9A1BEBA9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609" y="5840464"/>
            <a:ext cx="2462939" cy="89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7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8A60D1-B27C-A3A6-4A9C-F25A2457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A logo of a globe&#10;&#10;Description automatically generated">
            <a:extLst>
              <a:ext uri="{FF2B5EF4-FFF2-40B4-BE49-F238E27FC236}">
                <a16:creationId xmlns:a16="http://schemas.microsoft.com/office/drawing/2014/main" id="{9AE296B7-02D4-FD39-D220-A3015E7C7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7121"/>
            <a:ext cx="2123768" cy="77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35D9CB-4F52-3F36-B6D3-14B656A77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056F0-9F4A-66BE-A292-EFD12B9149A1}"/>
              </a:ext>
            </a:extLst>
          </p:cNvPr>
          <p:cNvCxnSpPr>
            <a:cxnSpLocks/>
          </p:cNvCxnSpPr>
          <p:nvPr/>
        </p:nvCxnSpPr>
        <p:spPr>
          <a:xfrm>
            <a:off x="816080" y="6088426"/>
            <a:ext cx="0" cy="7794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3b974f-4cf2-4f2b-8081-287a5ea837dc">
      <Value>517</Value>
      <Value>5</Value>
      <Value>104</Value>
      <Value>230</Value>
      <Value>106</Value>
    </TaxCatchAll>
    <Date xmlns="0e456244-9f82-43cd-a08b-0fc491365cef" xsi:nil="true"/>
    <lcf76f155ced4ddcb4097134ff3c332f xmlns="0e456244-9f82-43cd-a08b-0fc491365cef">
      <Terms xmlns="http://schemas.microsoft.com/office/infopath/2007/PartnerControls"/>
    </lcf76f155ced4ddcb4097134ff3c332f>
    <Used_x0020_By xmlns="0e456244-9f82-43cd-a08b-0fc491365cef">- Both</Used_x0020_By>
    <_dlc_DocId xmlns="443b974f-4cf2-4f2b-8081-287a5ea837dc">4D3JZ2TK2AEZ-1706065743-59135</_dlc_DocId>
    <_dlc_DocIdUrl xmlns="443b974f-4cf2-4f2b-8081-287a5ea837dc">
      <Url>https://elcacwo.sharepoint.com/sites/ITStaff/_layouts/15/DocIdRedir.aspx?ID=4D3JZ2TK2AEZ-1706065743-59135</Url>
      <Description>4D3JZ2TK2AEZ-1706065743-59135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34DF4E09249B449DB0A5AAD152C9A0" ma:contentTypeVersion="35" ma:contentTypeDescription="Create a new document." ma:contentTypeScope="" ma:versionID="28c0d1902085efb3afa31719779055db">
  <xsd:schema xmlns:xsd="http://www.w3.org/2001/XMLSchema" xmlns:xs="http://www.w3.org/2001/XMLSchema" xmlns:p="http://schemas.microsoft.com/office/2006/metadata/properties" xmlns:ns2="0e456244-9f82-43cd-a08b-0fc491365cef" xmlns:ns3="443b974f-4cf2-4f2b-8081-287a5ea837dc" targetNamespace="http://schemas.microsoft.com/office/2006/metadata/properties" ma:root="true" ma:fieldsID="21bdbc28fed95a90e286d1549480156c" ns2:_="" ns3:_="">
    <xsd:import namespace="0e456244-9f82-43cd-a08b-0fc491365cef"/>
    <xsd:import namespace="443b974f-4cf2-4f2b-8081-287a5ea83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Used_x0020_By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56244-9f82-43cd-a08b-0fc491365c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Used_x0020_By" ma:index="14" nillable="true" ma:displayName="Used By" ma:default="- Both" ma:format="RadioButtons" ma:internalName="Used_x0020_By">
      <xsd:simpleType>
        <xsd:union memberTypes="dms:Text">
          <xsd:simpleType>
            <xsd:restriction base="dms:Choice">
              <xsd:enumeration value="- Both"/>
              <xsd:enumeration value="BAs"/>
              <xsd:enumeration value="PMs"/>
              <xsd:enumeration value="- Everyone"/>
            </xsd:restriction>
          </xsd:simpleType>
        </xsd:union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059a39c-917c-4ba5-a340-17ecc75646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8" nillable="true" ma:displayName="Date" ma:format="DateOnly" ma:internalName="Date">
      <xsd:simpleType>
        <xsd:restriction base="dms:DateTime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3b974f-4cf2-4f2b-8081-287a5ea837dc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d64d1a7-1d96-4342-97da-5198f00f7efe}" ma:internalName="TaxCatchAll" ma:showField="CatchAllData" ma:web="443b974f-4cf2-4f2b-8081-287a5ea837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76E1ABD-2F01-441C-9623-DEDEB811ED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1ECB9-A9B2-470C-812C-3DF8E9C73D55}">
  <ds:schemaRefs>
    <ds:schemaRef ds:uri="d087f69f-f3c5-4cc5-af88-9bcec61be179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a140621-1a49-429d-a76a-0b4eaceb60d3"/>
  </ds:schemaRefs>
</ds:datastoreItem>
</file>

<file path=customXml/itemProps3.xml><?xml version="1.0" encoding="utf-8"?>
<ds:datastoreItem xmlns:ds="http://schemas.openxmlformats.org/officeDocument/2006/customXml" ds:itemID="{2EE8E363-2832-4430-BEFB-B76116E98A13}"/>
</file>

<file path=customXml/itemProps4.xml><?xml version="1.0" encoding="utf-8"?>
<ds:datastoreItem xmlns:ds="http://schemas.openxmlformats.org/officeDocument/2006/customXml" ds:itemID="{7953CBE5-4FBF-4F1A-B23D-13E9C65A115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ELCA WH 50th Anniversary Cover Standard</dc:title>
  <dc:creator>irena Powers</dc:creator>
  <cp:lastModifiedBy>Louisa Ishida</cp:lastModifiedBy>
  <cp:revision>6</cp:revision>
  <dcterms:created xsi:type="dcterms:W3CDTF">2023-08-25T21:02:56Z</dcterms:created>
  <dcterms:modified xsi:type="dcterms:W3CDTF">2024-03-04T15:29:28Z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0x010100B534DF4E09249B449DB0A5AAD152C9A0</vt:lpwstr>
  </property>
  <property fmtid="{D5CDD505-2E9C-101B-9397-08002B2CF9AE}" pid="3" name="pff9ff76d6d04245968fbeacd7773757">
    <vt:lpwstr>English|2a561fb9-8cee-4c70-9ce6-5f63a2094213</vt:lpwstr>
  </property>
  <property fmtid="{D5CDD505-2E9C-101B-9397-08002B2CF9AE}" pid="4" name="b8cf5103550044b6adff90de73dcc70d">
    <vt:lpwstr>50th Anniversary|2682c14e-dcf3-4e2b-a273-df6138c53868</vt:lpwstr>
  </property>
  <property fmtid="{D5CDD505-2E9C-101B-9397-08002B2CF9AE}" pid="5" name="p0eec0248d09446db2b674e7726de702">
    <vt:lpwstr>Hunger|1563463c-91d9-424f-a32f-3f2154f7c23f</vt:lpwstr>
  </property>
  <property fmtid="{D5CDD505-2E9C-101B-9397-08002B2CF9AE}" pid="6" name="dbcb669f85a94c79882e4591e49db382">
    <vt:lpwstr>ELCA World Hunger|05934ef5-5f43-44eb-b213-eaf0666608c9</vt:lpwstr>
  </property>
  <property fmtid="{D5CDD505-2E9C-101B-9397-08002B2CF9AE}" pid="7" name="f4e18a6ced514bde9eff9825603cfd24">
    <vt:lpwstr>Hunger Leader|25bc56f3-3dfa-4ab7-9687-664d5bbf6110</vt:lpwstr>
  </property>
  <property fmtid="{D5CDD505-2E9C-101B-9397-08002B2CF9AE}" pid="8" name="Resource Category">
    <vt:lpwstr>104;#ELCA World Hunger|05934ef5-5f43-44eb-b213-eaf0666608c9</vt:lpwstr>
  </property>
  <property fmtid="{D5CDD505-2E9C-101B-9397-08002B2CF9AE}" pid="9" name="Resource Primary Audience">
    <vt:lpwstr>230;#Hunger Leader|25bc56f3-3dfa-4ab7-9687-664d5bbf6110</vt:lpwstr>
  </property>
  <property fmtid="{D5CDD505-2E9C-101B-9397-08002B2CF9AE}" pid="10" name="Resource Language">
    <vt:lpwstr>5;#English|2a561fb9-8cee-4c70-9ce6-5f63a2094213</vt:lpwstr>
  </property>
  <property fmtid="{D5CDD505-2E9C-101B-9397-08002B2CF9AE}" pid="11" name="Resource Interests">
    <vt:lpwstr>106;#Hunger|1563463c-91d9-424f-a32f-3f2154f7c23f</vt:lpwstr>
  </property>
  <property fmtid="{D5CDD505-2E9C-101B-9397-08002B2CF9AE}" pid="12" name="Resource Subcategory">
    <vt:lpwstr>517;#50th Anniversary|2682c14e-dcf3-4e2b-a273-df6138c53868</vt:lpwstr>
  </property>
  <property fmtid="{D5CDD505-2E9C-101B-9397-08002B2CF9AE}" pid="13" name="_dlc_policyId">
    <vt:lpwstr/>
  </property>
  <property fmtid="{D5CDD505-2E9C-101B-9397-08002B2CF9AE}" pid="14" name="ItemRetentionFormula">
    <vt:lpwstr/>
  </property>
  <property fmtid="{D5CDD505-2E9C-101B-9397-08002B2CF9AE}" pid="15" name="_dlc_DocIdItemGuid">
    <vt:lpwstr>4ebf5e77-312c-4884-af56-b73bf3644a52</vt:lpwstr>
  </property>
</Properties>
</file>