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10991-F5D6-9AD1-CE42-34BC3691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723"/>
            <a:ext cx="9148969" cy="6854277"/>
          </a:xfrm>
          <a:prstGeom prst="rect">
            <a:avLst/>
          </a:prstGeom>
        </p:spPr>
      </p:pic>
      <p:pic>
        <p:nvPicPr>
          <p:cNvPr id="4" name="Picture 3" descr="A logo of a globe and a light bulb&#10;&#10;Description automatically generated">
            <a:extLst>
              <a:ext uri="{FF2B5EF4-FFF2-40B4-BE49-F238E27FC236}">
                <a16:creationId xmlns:a16="http://schemas.microsoft.com/office/drawing/2014/main" id="{FD7ED50D-3B95-71E9-0A0F-E9A1BEBA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9" y="5840464"/>
            <a:ext cx="2462939" cy="8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517</Value>
      <Value>5</Value>
      <Value>104</Value>
      <Value>230</Value>
      <Value>106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4D3JZ2TK2AEZ-1706065743-59133</_dlc_DocId>
    <_dlc_DocIdUrl xmlns="443b974f-4cf2-4f2b-8081-287a5ea837dc">
      <Url>https://elcacwo.sharepoint.com/sites/ITStaff/_layouts/15/DocIdRedir.aspx?ID=4D3JZ2TK2AEZ-1706065743-59133</Url>
      <Description>4D3JZ2TK2AEZ-1706065743-59133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FCEC4D9-B872-403D-9A8C-1F93E17E9AD4}"/>
</file>

<file path=customXml/itemProps2.xml><?xml version="1.0" encoding="utf-8"?>
<ds:datastoreItem xmlns:ds="http://schemas.openxmlformats.org/officeDocument/2006/customXml" ds:itemID="{876E1ABD-2F01-441C-9623-DEDEB811ED54}"/>
</file>

<file path=customXml/itemProps3.xml><?xml version="1.0" encoding="utf-8"?>
<ds:datastoreItem xmlns:ds="http://schemas.openxmlformats.org/officeDocument/2006/customXml" ds:itemID="{1201ECB9-A9B2-470C-812C-3DF8E9C73D55}"/>
</file>

<file path=customXml/itemProps4.xml><?xml version="1.0" encoding="utf-8"?>
<ds:datastoreItem xmlns:ds="http://schemas.openxmlformats.org/officeDocument/2006/customXml" ds:itemID="{1E20EE60-4059-4723-901E-4A6BE64C0A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WH 50th Anniversary Cover Standard</dc:title>
  <dc:creator>irena Powers</dc:creator>
  <cp:lastModifiedBy>irena Powers</cp:lastModifiedBy>
  <cp:revision>5</cp:revision>
  <dcterms:created xsi:type="dcterms:W3CDTF">2023-08-25T21:02:56Z</dcterms:created>
  <dcterms:modified xsi:type="dcterms:W3CDTF">2023-08-30T15:46:08Z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50th Anniversary|2682c14e-dcf3-4e2b-a273-df6138c53868</vt:lpwstr>
  </property>
  <property fmtid="{D5CDD505-2E9C-101B-9397-08002B2CF9AE}" pid="5" name="p0eec0248d09446db2b674e7726de702">
    <vt:lpwstr>Hunger|1563463c-91d9-424f-a32f-3f2154f7c23f</vt:lpwstr>
  </property>
  <property fmtid="{D5CDD505-2E9C-101B-9397-08002B2CF9AE}" pid="6" name="dbcb669f85a94c79882e4591e49db382">
    <vt:lpwstr>ELCA World Hunger|05934ef5-5f43-44eb-b213-eaf0666608c9</vt:lpwstr>
  </property>
  <property fmtid="{D5CDD505-2E9C-101B-9397-08002B2CF9AE}" pid="7" name="f4e18a6ced514bde9eff9825603cfd24">
    <vt:lpwstr>Hunger Leader|25bc56f3-3dfa-4ab7-9687-664d5bbf6110</vt:lpwstr>
  </property>
  <property fmtid="{D5CDD505-2E9C-101B-9397-08002B2CF9AE}" pid="8" name="Resource Category">
    <vt:lpwstr>104;#ELCA World Hunger|05934ef5-5f43-44eb-b213-eaf0666608c9</vt:lpwstr>
  </property>
  <property fmtid="{D5CDD505-2E9C-101B-9397-08002B2CF9AE}" pid="9" name="Resource Primary Audience">
    <vt:lpwstr>230;#Hunger Leader|25bc56f3-3dfa-4ab7-9687-664d5bbf6110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106;#Hunger|1563463c-91d9-424f-a32f-3f2154f7c23f</vt:lpwstr>
  </property>
  <property fmtid="{D5CDD505-2E9C-101B-9397-08002B2CF9AE}" pid="12" name="Resource Subcategory">
    <vt:lpwstr>517;#50th Anniversary|2682c14e-dcf3-4e2b-a273-df6138c53868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Metrics File with Extension">
    <vt:lpwstr>1008</vt:lpwstr>
  </property>
  <property fmtid="{D5CDD505-2E9C-101B-9397-08002B2CF9AE}" pid="16" name="_dlc_DocIdItemGuid">
    <vt:lpwstr>fd038945-24b1-4d21-95c1-88a5817142bb</vt:lpwstr>
  </property>
</Properties>
</file>