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sldIdLst>
    <p:sldId id="257" r:id="rId5"/>
    <p:sldId id="256" r:id="rId6"/>
    <p:sldId id="258" r:id="rId7"/>
    <p:sldId id="259" r:id="rId8"/>
    <p:sldId id="260" r:id="rId9"/>
    <p:sldId id="261" r:id="rId10"/>
    <p:sldId id="264" r:id="rId11"/>
    <p:sldId id="263"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24A"/>
    <a:srgbClr val="983A67"/>
    <a:srgbClr val="FCB426"/>
    <a:srgbClr val="23224A"/>
    <a:srgbClr val="F8C068"/>
    <a:srgbClr val="371030"/>
    <a:srgbClr val="5718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A3A0A9-E017-40A9-8682-54E07773596E}" v="53" dt="2022-01-12T14:30:17.5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103" d="100"/>
          <a:sy n="103" d="100"/>
        </p:scale>
        <p:origin x="82" y="1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Dersnah" userId="cc95a7ae-4bc0-44e9-aaab-f9cc2969bfd2" providerId="ADAL" clId="{89A3A0A9-E017-40A9-8682-54E07773596E}"/>
    <pc:docChg chg="undo custSel addSld delSld modSld sldOrd modMainMaster">
      <pc:chgData name="Karen Dersnah" userId="cc95a7ae-4bc0-44e9-aaab-f9cc2969bfd2" providerId="ADAL" clId="{89A3A0A9-E017-40A9-8682-54E07773596E}" dt="2022-01-12T14:31:45.147" v="132" actId="207"/>
      <pc:docMkLst>
        <pc:docMk/>
      </pc:docMkLst>
      <pc:sldChg chg="addSp delSp modSp mod">
        <pc:chgData name="Karen Dersnah" userId="cc95a7ae-4bc0-44e9-aaab-f9cc2969bfd2" providerId="ADAL" clId="{89A3A0A9-E017-40A9-8682-54E07773596E}" dt="2022-01-12T14:30:45.179" v="127" actId="20577"/>
        <pc:sldMkLst>
          <pc:docMk/>
          <pc:sldMk cId="278016311" sldId="256"/>
        </pc:sldMkLst>
        <pc:spChg chg="mod">
          <ac:chgData name="Karen Dersnah" userId="cc95a7ae-4bc0-44e9-aaab-f9cc2969bfd2" providerId="ADAL" clId="{89A3A0A9-E017-40A9-8682-54E07773596E}" dt="2022-01-12T13:48:38.052" v="23" actId="14100"/>
          <ac:spMkLst>
            <pc:docMk/>
            <pc:sldMk cId="278016311" sldId="256"/>
            <ac:spMk id="5" creationId="{6FFB2A1B-958D-8245-9B9B-F3D927575954}"/>
          </ac:spMkLst>
        </pc:spChg>
        <pc:spChg chg="add del mod">
          <ac:chgData name="Karen Dersnah" userId="cc95a7ae-4bc0-44e9-aaab-f9cc2969bfd2" providerId="ADAL" clId="{89A3A0A9-E017-40A9-8682-54E07773596E}" dt="2022-01-12T14:30:45.179" v="127" actId="20577"/>
          <ac:spMkLst>
            <pc:docMk/>
            <pc:sldMk cId="278016311" sldId="256"/>
            <ac:spMk id="6" creationId="{3FF71165-6CC1-B640-A39A-3101DA5AA89A}"/>
          </ac:spMkLst>
        </pc:spChg>
      </pc:sldChg>
      <pc:sldChg chg="modSp mod">
        <pc:chgData name="Karen Dersnah" userId="cc95a7ae-4bc0-44e9-aaab-f9cc2969bfd2" providerId="ADAL" clId="{89A3A0A9-E017-40A9-8682-54E07773596E}" dt="2022-01-12T14:30:51.231" v="128" actId="20577"/>
        <pc:sldMkLst>
          <pc:docMk/>
          <pc:sldMk cId="1656469667" sldId="257"/>
        </pc:sldMkLst>
        <pc:spChg chg="mod">
          <ac:chgData name="Karen Dersnah" userId="cc95a7ae-4bc0-44e9-aaab-f9cc2969bfd2" providerId="ADAL" clId="{89A3A0A9-E017-40A9-8682-54E07773596E}" dt="2022-01-12T14:30:51.231" v="128" actId="20577"/>
          <ac:spMkLst>
            <pc:docMk/>
            <pc:sldMk cId="1656469667" sldId="257"/>
            <ac:spMk id="6" creationId="{B49C1306-7E93-0C45-BD54-2F63B8D303D9}"/>
          </ac:spMkLst>
        </pc:spChg>
      </pc:sldChg>
      <pc:sldChg chg="modSp mod ord">
        <pc:chgData name="Karen Dersnah" userId="cc95a7ae-4bc0-44e9-aaab-f9cc2969bfd2" providerId="ADAL" clId="{89A3A0A9-E017-40A9-8682-54E07773596E}" dt="2022-01-12T14:30:40.215" v="126" actId="20577"/>
        <pc:sldMkLst>
          <pc:docMk/>
          <pc:sldMk cId="2729115398" sldId="258"/>
        </pc:sldMkLst>
        <pc:spChg chg="mod">
          <ac:chgData name="Karen Dersnah" userId="cc95a7ae-4bc0-44e9-aaab-f9cc2969bfd2" providerId="ADAL" clId="{89A3A0A9-E017-40A9-8682-54E07773596E}" dt="2022-01-12T14:30:40.215" v="126" actId="20577"/>
          <ac:spMkLst>
            <pc:docMk/>
            <pc:sldMk cId="2729115398" sldId="258"/>
            <ac:spMk id="6" creationId="{F7961747-D337-A04D-AFF9-253374F42C78}"/>
          </ac:spMkLst>
        </pc:spChg>
      </pc:sldChg>
      <pc:sldChg chg="addSp delSp modSp mod modClrScheme chgLayout">
        <pc:chgData name="Karen Dersnah" userId="cc95a7ae-4bc0-44e9-aaab-f9cc2969bfd2" providerId="ADAL" clId="{89A3A0A9-E017-40A9-8682-54E07773596E}" dt="2022-01-12T14:30:59.342" v="129" actId="20577"/>
        <pc:sldMkLst>
          <pc:docMk/>
          <pc:sldMk cId="3041866959" sldId="259"/>
        </pc:sldMkLst>
        <pc:spChg chg="add mod ord">
          <ac:chgData name="Karen Dersnah" userId="cc95a7ae-4bc0-44e9-aaab-f9cc2969bfd2" providerId="ADAL" clId="{89A3A0A9-E017-40A9-8682-54E07773596E}" dt="2022-01-12T13:55:02.513" v="61" actId="700"/>
          <ac:spMkLst>
            <pc:docMk/>
            <pc:sldMk cId="3041866959" sldId="259"/>
            <ac:spMk id="2" creationId="{5467BBCC-DDBA-48E2-99F2-87D4C8AE2EC4}"/>
          </ac:spMkLst>
        </pc:spChg>
        <pc:spChg chg="add mod ord">
          <ac:chgData name="Karen Dersnah" userId="cc95a7ae-4bc0-44e9-aaab-f9cc2969bfd2" providerId="ADAL" clId="{89A3A0A9-E017-40A9-8682-54E07773596E}" dt="2022-01-12T13:55:02.513" v="61" actId="700"/>
          <ac:spMkLst>
            <pc:docMk/>
            <pc:sldMk cId="3041866959" sldId="259"/>
            <ac:spMk id="3" creationId="{4025AC1C-D53D-41B7-9507-25861A0B8253}"/>
          </ac:spMkLst>
        </pc:spChg>
        <pc:spChg chg="del mod ord">
          <ac:chgData name="Karen Dersnah" userId="cc95a7ae-4bc0-44e9-aaab-f9cc2969bfd2" providerId="ADAL" clId="{89A3A0A9-E017-40A9-8682-54E07773596E}" dt="2022-01-12T13:55:02.513" v="61" actId="700"/>
          <ac:spMkLst>
            <pc:docMk/>
            <pc:sldMk cId="3041866959" sldId="259"/>
            <ac:spMk id="4" creationId="{525F6313-5F18-924C-BDD1-D8BC2DE01EFA}"/>
          </ac:spMkLst>
        </pc:spChg>
        <pc:spChg chg="del mod ord">
          <ac:chgData name="Karen Dersnah" userId="cc95a7ae-4bc0-44e9-aaab-f9cc2969bfd2" providerId="ADAL" clId="{89A3A0A9-E017-40A9-8682-54E07773596E}" dt="2022-01-12T13:55:02.513" v="61" actId="700"/>
          <ac:spMkLst>
            <pc:docMk/>
            <pc:sldMk cId="3041866959" sldId="259"/>
            <ac:spMk id="5" creationId="{9774C948-9333-0447-B24F-B746F9ABE762}"/>
          </ac:spMkLst>
        </pc:spChg>
        <pc:spChg chg="mod ord">
          <ac:chgData name="Karen Dersnah" userId="cc95a7ae-4bc0-44e9-aaab-f9cc2969bfd2" providerId="ADAL" clId="{89A3A0A9-E017-40A9-8682-54E07773596E}" dt="2022-01-12T14:30:59.342" v="129" actId="20577"/>
          <ac:spMkLst>
            <pc:docMk/>
            <pc:sldMk cId="3041866959" sldId="259"/>
            <ac:spMk id="6" creationId="{460BB104-B9F5-CF4D-AE60-82705D99BFA8}"/>
          </ac:spMkLst>
        </pc:spChg>
      </pc:sldChg>
      <pc:sldChg chg="modSp mod">
        <pc:chgData name="Karen Dersnah" userId="cc95a7ae-4bc0-44e9-aaab-f9cc2969bfd2" providerId="ADAL" clId="{89A3A0A9-E017-40A9-8682-54E07773596E}" dt="2022-01-12T14:31:45.147" v="132" actId="207"/>
        <pc:sldMkLst>
          <pc:docMk/>
          <pc:sldMk cId="643054009" sldId="260"/>
        </pc:sldMkLst>
        <pc:spChg chg="mod">
          <ac:chgData name="Karen Dersnah" userId="cc95a7ae-4bc0-44e9-aaab-f9cc2969bfd2" providerId="ADAL" clId="{89A3A0A9-E017-40A9-8682-54E07773596E}" dt="2022-01-12T14:31:45.147" v="132" actId="207"/>
          <ac:spMkLst>
            <pc:docMk/>
            <pc:sldMk cId="643054009" sldId="260"/>
            <ac:spMk id="7" creationId="{59E0359F-C8FD-D340-816C-2CD8ABF7E2E6}"/>
          </ac:spMkLst>
        </pc:spChg>
      </pc:sldChg>
      <pc:sldChg chg="addSp delSp modSp del mod modClrScheme chgLayout">
        <pc:chgData name="Karen Dersnah" userId="cc95a7ae-4bc0-44e9-aaab-f9cc2969bfd2" providerId="ADAL" clId="{89A3A0A9-E017-40A9-8682-54E07773596E}" dt="2022-01-12T14:24:43.353" v="107" actId="2696"/>
        <pc:sldMkLst>
          <pc:docMk/>
          <pc:sldMk cId="3650610854" sldId="262"/>
        </pc:sldMkLst>
        <pc:spChg chg="add del mod ord">
          <ac:chgData name="Karen Dersnah" userId="cc95a7ae-4bc0-44e9-aaab-f9cc2969bfd2" providerId="ADAL" clId="{89A3A0A9-E017-40A9-8682-54E07773596E}" dt="2022-01-12T13:54:47.935" v="60" actId="700"/>
          <ac:spMkLst>
            <pc:docMk/>
            <pc:sldMk cId="3650610854" sldId="262"/>
            <ac:spMk id="2" creationId="{35A3DCE6-2541-4A05-81A4-3B4C7EAC3B8F}"/>
          </ac:spMkLst>
        </pc:spChg>
        <pc:spChg chg="add del mod ord">
          <ac:chgData name="Karen Dersnah" userId="cc95a7ae-4bc0-44e9-aaab-f9cc2969bfd2" providerId="ADAL" clId="{89A3A0A9-E017-40A9-8682-54E07773596E}" dt="2022-01-12T13:54:47.935" v="60" actId="700"/>
          <ac:spMkLst>
            <pc:docMk/>
            <pc:sldMk cId="3650610854" sldId="262"/>
            <ac:spMk id="3" creationId="{F8CC6A93-8DE2-481E-ADAF-D1F619F3A19F}"/>
          </ac:spMkLst>
        </pc:spChg>
        <pc:spChg chg="add del mod ord">
          <ac:chgData name="Karen Dersnah" userId="cc95a7ae-4bc0-44e9-aaab-f9cc2969bfd2" providerId="ADAL" clId="{89A3A0A9-E017-40A9-8682-54E07773596E}" dt="2022-01-12T14:23:01.731" v="99" actId="700"/>
          <ac:spMkLst>
            <pc:docMk/>
            <pc:sldMk cId="3650610854" sldId="262"/>
            <ac:spMk id="4" creationId="{498D7274-B327-49D9-A33A-FA64A9E9DF30}"/>
          </ac:spMkLst>
        </pc:spChg>
        <pc:spChg chg="add del mod ord">
          <ac:chgData name="Karen Dersnah" userId="cc95a7ae-4bc0-44e9-aaab-f9cc2969bfd2" providerId="ADAL" clId="{89A3A0A9-E017-40A9-8682-54E07773596E}" dt="2022-01-12T14:23:01.731" v="99" actId="700"/>
          <ac:spMkLst>
            <pc:docMk/>
            <pc:sldMk cId="3650610854" sldId="262"/>
            <ac:spMk id="5" creationId="{7B33B9B8-CBE2-4F4A-B654-F9E1610FE6F4}"/>
          </ac:spMkLst>
        </pc:spChg>
        <pc:spChg chg="add del mod ord">
          <ac:chgData name="Karen Dersnah" userId="cc95a7ae-4bc0-44e9-aaab-f9cc2969bfd2" providerId="ADAL" clId="{89A3A0A9-E017-40A9-8682-54E07773596E}" dt="2022-01-12T14:23:55.680" v="105" actId="6264"/>
          <ac:spMkLst>
            <pc:docMk/>
            <pc:sldMk cId="3650610854" sldId="262"/>
            <ac:spMk id="6" creationId="{2C0D802B-2B65-4C16-977A-AF878DC77444}"/>
          </ac:spMkLst>
        </pc:spChg>
        <pc:spChg chg="add del mod ord">
          <ac:chgData name="Karen Dersnah" userId="cc95a7ae-4bc0-44e9-aaab-f9cc2969bfd2" providerId="ADAL" clId="{89A3A0A9-E017-40A9-8682-54E07773596E}" dt="2022-01-12T14:23:55.680" v="105" actId="6264"/>
          <ac:spMkLst>
            <pc:docMk/>
            <pc:sldMk cId="3650610854" sldId="262"/>
            <ac:spMk id="7" creationId="{F59826FF-0887-4884-98D5-1083AB8D34DF}"/>
          </ac:spMkLst>
        </pc:spChg>
        <pc:spChg chg="add mod ord">
          <ac:chgData name="Karen Dersnah" userId="cc95a7ae-4bc0-44e9-aaab-f9cc2969bfd2" providerId="ADAL" clId="{89A3A0A9-E017-40A9-8682-54E07773596E}" dt="2022-01-12T14:23:55.680" v="105" actId="6264"/>
          <ac:spMkLst>
            <pc:docMk/>
            <pc:sldMk cId="3650610854" sldId="262"/>
            <ac:spMk id="8" creationId="{184F4851-F79E-40DB-8614-B6BF57CB2323}"/>
          </ac:spMkLst>
        </pc:spChg>
        <pc:spChg chg="del">
          <ac:chgData name="Karen Dersnah" userId="cc95a7ae-4bc0-44e9-aaab-f9cc2969bfd2" providerId="ADAL" clId="{89A3A0A9-E017-40A9-8682-54E07773596E}" dt="2022-01-12T14:23:44.235" v="103" actId="478"/>
          <ac:spMkLst>
            <pc:docMk/>
            <pc:sldMk cId="3650610854" sldId="262"/>
            <ac:spMk id="9" creationId="{AD2D40A2-5431-1B46-BCFC-BF4AB8795FC4}"/>
          </ac:spMkLst>
        </pc:spChg>
        <pc:spChg chg="del">
          <ac:chgData name="Karen Dersnah" userId="cc95a7ae-4bc0-44e9-aaab-f9cc2969bfd2" providerId="ADAL" clId="{89A3A0A9-E017-40A9-8682-54E07773596E}" dt="2022-01-12T13:54:00.250" v="57" actId="478"/>
          <ac:spMkLst>
            <pc:docMk/>
            <pc:sldMk cId="3650610854" sldId="262"/>
            <ac:spMk id="10" creationId="{3370E5FF-FE93-054D-9409-DA2C8D524010}"/>
          </ac:spMkLst>
        </pc:spChg>
        <pc:spChg chg="del">
          <ac:chgData name="Karen Dersnah" userId="cc95a7ae-4bc0-44e9-aaab-f9cc2969bfd2" providerId="ADAL" clId="{89A3A0A9-E017-40A9-8682-54E07773596E}" dt="2022-01-12T14:23:45.243" v="104" actId="478"/>
          <ac:spMkLst>
            <pc:docMk/>
            <pc:sldMk cId="3650610854" sldId="262"/>
            <ac:spMk id="11" creationId="{EEA35E17-B2DE-5F46-81AE-E633FE8E51E6}"/>
          </ac:spMkLst>
        </pc:spChg>
        <pc:spChg chg="del">
          <ac:chgData name="Karen Dersnah" userId="cc95a7ae-4bc0-44e9-aaab-f9cc2969bfd2" providerId="ADAL" clId="{89A3A0A9-E017-40A9-8682-54E07773596E}" dt="2022-01-12T14:23:59.784" v="106" actId="478"/>
          <ac:spMkLst>
            <pc:docMk/>
            <pc:sldMk cId="3650610854" sldId="262"/>
            <ac:spMk id="12" creationId="{2FF46F78-3AD1-B84B-8626-171B92A66EA0}"/>
          </ac:spMkLst>
        </pc:spChg>
        <pc:spChg chg="add mod ord">
          <ac:chgData name="Karen Dersnah" userId="cc95a7ae-4bc0-44e9-aaab-f9cc2969bfd2" providerId="ADAL" clId="{89A3A0A9-E017-40A9-8682-54E07773596E}" dt="2022-01-12T14:23:55.680" v="105" actId="6264"/>
          <ac:spMkLst>
            <pc:docMk/>
            <pc:sldMk cId="3650610854" sldId="262"/>
            <ac:spMk id="13" creationId="{895727E9-9F37-4B9F-BE3A-F96B4604608A}"/>
          </ac:spMkLst>
        </pc:spChg>
        <pc:spChg chg="del mod ord">
          <ac:chgData name="Karen Dersnah" userId="cc95a7ae-4bc0-44e9-aaab-f9cc2969bfd2" providerId="ADAL" clId="{89A3A0A9-E017-40A9-8682-54E07773596E}" dt="2022-01-12T13:54:22.671" v="58" actId="700"/>
          <ac:spMkLst>
            <pc:docMk/>
            <pc:sldMk cId="3650610854" sldId="262"/>
            <ac:spMk id="15" creationId="{3AEFBF14-EC20-4E4E-9D95-55C1C8095841}"/>
          </ac:spMkLst>
        </pc:spChg>
        <pc:picChg chg="del mod ord">
          <ac:chgData name="Karen Dersnah" userId="cc95a7ae-4bc0-44e9-aaab-f9cc2969bfd2" providerId="ADAL" clId="{89A3A0A9-E017-40A9-8682-54E07773596E}" dt="2022-01-12T13:54:28.035" v="59" actId="478"/>
          <ac:picMkLst>
            <pc:docMk/>
            <pc:sldMk cId="3650610854" sldId="262"/>
            <ac:picMk id="18" creationId="{94B9B6F2-E6AA-7D49-A67B-D3FC43AF5815}"/>
          </ac:picMkLst>
        </pc:picChg>
      </pc:sldChg>
      <pc:sldChg chg="addSp delSp modSp new mod modClrScheme chgLayout">
        <pc:chgData name="Karen Dersnah" userId="cc95a7ae-4bc0-44e9-aaab-f9cc2969bfd2" providerId="ADAL" clId="{89A3A0A9-E017-40A9-8682-54E07773596E}" dt="2022-01-12T14:31:17.976" v="130" actId="207"/>
        <pc:sldMkLst>
          <pc:docMk/>
          <pc:sldMk cId="1636911660" sldId="264"/>
        </pc:sldMkLst>
        <pc:spChg chg="del mod ord">
          <ac:chgData name="Karen Dersnah" userId="cc95a7ae-4bc0-44e9-aaab-f9cc2969bfd2" providerId="ADAL" clId="{89A3A0A9-E017-40A9-8682-54E07773596E}" dt="2022-01-12T14:24:51.082" v="109" actId="700"/>
          <ac:spMkLst>
            <pc:docMk/>
            <pc:sldMk cId="1636911660" sldId="264"/>
            <ac:spMk id="2" creationId="{302F279A-E8D3-4A01-B459-724AB5C30F2C}"/>
          </ac:spMkLst>
        </pc:spChg>
        <pc:spChg chg="del mod ord">
          <ac:chgData name="Karen Dersnah" userId="cc95a7ae-4bc0-44e9-aaab-f9cc2969bfd2" providerId="ADAL" clId="{89A3A0A9-E017-40A9-8682-54E07773596E}" dt="2022-01-12T14:24:51.082" v="109" actId="700"/>
          <ac:spMkLst>
            <pc:docMk/>
            <pc:sldMk cId="1636911660" sldId="264"/>
            <ac:spMk id="3" creationId="{EDB0E15D-F34E-47F9-8F34-FB9E38C7093E}"/>
          </ac:spMkLst>
        </pc:spChg>
        <pc:spChg chg="del">
          <ac:chgData name="Karen Dersnah" userId="cc95a7ae-4bc0-44e9-aaab-f9cc2969bfd2" providerId="ADAL" clId="{89A3A0A9-E017-40A9-8682-54E07773596E}" dt="2022-01-12T14:24:51.082" v="109" actId="700"/>
          <ac:spMkLst>
            <pc:docMk/>
            <pc:sldMk cId="1636911660" sldId="264"/>
            <ac:spMk id="4" creationId="{7A84623D-50D6-4638-B506-F8A617F95CBD}"/>
          </ac:spMkLst>
        </pc:spChg>
        <pc:spChg chg="add mod ord">
          <ac:chgData name="Karen Dersnah" userId="cc95a7ae-4bc0-44e9-aaab-f9cc2969bfd2" providerId="ADAL" clId="{89A3A0A9-E017-40A9-8682-54E07773596E}" dt="2022-01-12T14:24:51.082" v="109" actId="700"/>
          <ac:spMkLst>
            <pc:docMk/>
            <pc:sldMk cId="1636911660" sldId="264"/>
            <ac:spMk id="5" creationId="{B3A2E687-D1A3-4A0C-84A5-5BA87E883030}"/>
          </ac:spMkLst>
        </pc:spChg>
        <pc:spChg chg="add mod ord">
          <ac:chgData name="Karen Dersnah" userId="cc95a7ae-4bc0-44e9-aaab-f9cc2969bfd2" providerId="ADAL" clId="{89A3A0A9-E017-40A9-8682-54E07773596E}" dt="2022-01-12T14:24:51.082" v="109" actId="700"/>
          <ac:spMkLst>
            <pc:docMk/>
            <pc:sldMk cId="1636911660" sldId="264"/>
            <ac:spMk id="6" creationId="{5ED197D8-5A96-4C9D-AFC1-C6E224D248A3}"/>
          </ac:spMkLst>
        </pc:spChg>
        <pc:spChg chg="add mod">
          <ac:chgData name="Karen Dersnah" userId="cc95a7ae-4bc0-44e9-aaab-f9cc2969bfd2" providerId="ADAL" clId="{89A3A0A9-E017-40A9-8682-54E07773596E}" dt="2022-01-12T14:31:17.976" v="130" actId="207"/>
          <ac:spMkLst>
            <pc:docMk/>
            <pc:sldMk cId="1636911660" sldId="264"/>
            <ac:spMk id="7" creationId="{2368C678-DC26-45BE-A84F-CBDE1D7805F7}"/>
          </ac:spMkLst>
        </pc:spChg>
      </pc:sldChg>
      <pc:sldMasterChg chg="addSp delSp mod delSldLayout modSldLayout">
        <pc:chgData name="Karen Dersnah" userId="cc95a7ae-4bc0-44e9-aaab-f9cc2969bfd2" providerId="ADAL" clId="{89A3A0A9-E017-40A9-8682-54E07773596E}" dt="2022-01-12T14:30:17.520" v="122" actId="207"/>
        <pc:sldMasterMkLst>
          <pc:docMk/>
          <pc:sldMasterMk cId="2218594007" sldId="2147483660"/>
        </pc:sldMasterMkLst>
        <pc:spChg chg="add del">
          <ac:chgData name="Karen Dersnah" userId="cc95a7ae-4bc0-44e9-aaab-f9cc2969bfd2" providerId="ADAL" clId="{89A3A0A9-E017-40A9-8682-54E07773596E}" dt="2022-01-12T14:27:46.694" v="116" actId="478"/>
          <ac:spMkLst>
            <pc:docMk/>
            <pc:sldMasterMk cId="2218594007" sldId="2147483660"/>
            <ac:spMk id="6" creationId="{00000000-0000-0000-0000-000000000000}"/>
          </ac:spMkLst>
        </pc:spChg>
        <pc:sldLayoutChg chg="modSp mod">
          <pc:chgData name="Karen Dersnah" userId="cc95a7ae-4bc0-44e9-aaab-f9cc2969bfd2" providerId="ADAL" clId="{89A3A0A9-E017-40A9-8682-54E07773596E}" dt="2022-01-12T14:29:43.618" v="119" actId="207"/>
          <pc:sldLayoutMkLst>
            <pc:docMk/>
            <pc:sldMasterMk cId="2218594007" sldId="2147483660"/>
            <pc:sldLayoutMk cId="2889652262" sldId="2147483661"/>
          </pc:sldLayoutMkLst>
          <pc:spChg chg="mod">
            <ac:chgData name="Karen Dersnah" userId="cc95a7ae-4bc0-44e9-aaab-f9cc2969bfd2" providerId="ADAL" clId="{89A3A0A9-E017-40A9-8682-54E07773596E}" dt="2022-01-11T22:29:34.083" v="12" actId="207"/>
            <ac:spMkLst>
              <pc:docMk/>
              <pc:sldMasterMk cId="2218594007" sldId="2147483660"/>
              <pc:sldLayoutMk cId="2889652262" sldId="2147483661"/>
              <ac:spMk id="2" creationId="{00000000-0000-0000-0000-000000000000}"/>
            </ac:spMkLst>
          </pc:spChg>
          <pc:spChg chg="mod">
            <ac:chgData name="Karen Dersnah" userId="cc95a7ae-4bc0-44e9-aaab-f9cc2969bfd2" providerId="ADAL" clId="{89A3A0A9-E017-40A9-8682-54E07773596E}" dt="2022-01-12T13:50:13.625" v="34" actId="207"/>
            <ac:spMkLst>
              <pc:docMk/>
              <pc:sldMasterMk cId="2218594007" sldId="2147483660"/>
              <pc:sldLayoutMk cId="2889652262" sldId="2147483661"/>
              <ac:spMk id="3" creationId="{00000000-0000-0000-0000-000000000000}"/>
            </ac:spMkLst>
          </pc:spChg>
          <pc:spChg chg="mod">
            <ac:chgData name="Karen Dersnah" userId="cc95a7ae-4bc0-44e9-aaab-f9cc2969bfd2" providerId="ADAL" clId="{89A3A0A9-E017-40A9-8682-54E07773596E}" dt="2022-01-12T14:29:43.618" v="119" actId="207"/>
            <ac:spMkLst>
              <pc:docMk/>
              <pc:sldMasterMk cId="2218594007" sldId="2147483660"/>
              <pc:sldLayoutMk cId="2889652262" sldId="2147483661"/>
              <ac:spMk id="9" creationId="{E077DDF0-FEA3-A640-952C-9087690FF03A}"/>
            </ac:spMkLst>
          </pc:spChg>
        </pc:sldLayoutChg>
        <pc:sldLayoutChg chg="modSp mod">
          <pc:chgData name="Karen Dersnah" userId="cc95a7ae-4bc0-44e9-aaab-f9cc2969bfd2" providerId="ADAL" clId="{89A3A0A9-E017-40A9-8682-54E07773596E}" dt="2022-01-12T14:29:05.713" v="118" actId="207"/>
          <pc:sldLayoutMkLst>
            <pc:docMk/>
            <pc:sldMasterMk cId="2218594007" sldId="2147483660"/>
            <pc:sldLayoutMk cId="881837209" sldId="2147483662"/>
          </pc:sldLayoutMkLst>
          <pc:spChg chg="mod">
            <ac:chgData name="Karen Dersnah" userId="cc95a7ae-4bc0-44e9-aaab-f9cc2969bfd2" providerId="ADAL" clId="{89A3A0A9-E017-40A9-8682-54E07773596E}" dt="2022-01-12T13:50:24.546" v="37" actId="207"/>
            <ac:spMkLst>
              <pc:docMk/>
              <pc:sldMasterMk cId="2218594007" sldId="2147483660"/>
              <pc:sldLayoutMk cId="881837209" sldId="2147483662"/>
              <ac:spMk id="2" creationId="{00000000-0000-0000-0000-000000000000}"/>
            </ac:spMkLst>
          </pc:spChg>
          <pc:spChg chg="mod">
            <ac:chgData name="Karen Dersnah" userId="cc95a7ae-4bc0-44e9-aaab-f9cc2969bfd2" providerId="ADAL" clId="{89A3A0A9-E017-40A9-8682-54E07773596E}" dt="2022-01-12T13:50:22.323" v="36" actId="207"/>
            <ac:spMkLst>
              <pc:docMk/>
              <pc:sldMasterMk cId="2218594007" sldId="2147483660"/>
              <pc:sldLayoutMk cId="881837209" sldId="2147483662"/>
              <ac:spMk id="3" creationId="{00000000-0000-0000-0000-000000000000}"/>
            </ac:spMkLst>
          </pc:spChg>
          <pc:spChg chg="mod">
            <ac:chgData name="Karen Dersnah" userId="cc95a7ae-4bc0-44e9-aaab-f9cc2969bfd2" providerId="ADAL" clId="{89A3A0A9-E017-40A9-8682-54E07773596E}" dt="2022-01-12T14:29:05.713" v="118" actId="207"/>
            <ac:spMkLst>
              <pc:docMk/>
              <pc:sldMasterMk cId="2218594007" sldId="2147483660"/>
              <pc:sldLayoutMk cId="881837209" sldId="2147483662"/>
              <ac:spMk id="9" creationId="{5FA88A41-053A-844A-B67B-AD602CFF73AD}"/>
            </ac:spMkLst>
          </pc:spChg>
        </pc:sldLayoutChg>
        <pc:sldLayoutChg chg="addSp delSp modSp mod setBg">
          <pc:chgData name="Karen Dersnah" userId="cc95a7ae-4bc0-44e9-aaab-f9cc2969bfd2" providerId="ADAL" clId="{89A3A0A9-E017-40A9-8682-54E07773596E}" dt="2022-01-12T14:30:07.819" v="121" actId="207"/>
          <pc:sldLayoutMkLst>
            <pc:docMk/>
            <pc:sldMasterMk cId="2218594007" sldId="2147483660"/>
            <pc:sldLayoutMk cId="3828405114" sldId="2147483663"/>
          </pc:sldLayoutMkLst>
          <pc:spChg chg="mod">
            <ac:chgData name="Karen Dersnah" userId="cc95a7ae-4bc0-44e9-aaab-f9cc2969bfd2" providerId="ADAL" clId="{89A3A0A9-E017-40A9-8682-54E07773596E}" dt="2022-01-12T13:52:41.527" v="53" actId="404"/>
            <ac:spMkLst>
              <pc:docMk/>
              <pc:sldMasterMk cId="2218594007" sldId="2147483660"/>
              <pc:sldLayoutMk cId="3828405114" sldId="2147483663"/>
              <ac:spMk id="2" creationId="{00000000-0000-0000-0000-000000000000}"/>
            </ac:spMkLst>
          </pc:spChg>
          <pc:spChg chg="mod">
            <ac:chgData name="Karen Dersnah" userId="cc95a7ae-4bc0-44e9-aaab-f9cc2969bfd2" providerId="ADAL" clId="{89A3A0A9-E017-40A9-8682-54E07773596E}" dt="2022-01-12T13:52:48.923" v="54" actId="207"/>
            <ac:spMkLst>
              <pc:docMk/>
              <pc:sldMasterMk cId="2218594007" sldId="2147483660"/>
              <pc:sldLayoutMk cId="3828405114" sldId="2147483663"/>
              <ac:spMk id="3" creationId="{00000000-0000-0000-0000-000000000000}"/>
            </ac:spMkLst>
          </pc:spChg>
          <pc:spChg chg="add del mod ord">
            <ac:chgData name="Karen Dersnah" userId="cc95a7ae-4bc0-44e9-aaab-f9cc2969bfd2" providerId="ADAL" clId="{89A3A0A9-E017-40A9-8682-54E07773596E}" dt="2022-01-12T14:25:39.284" v="110" actId="478"/>
            <ac:spMkLst>
              <pc:docMk/>
              <pc:sldMasterMk cId="2218594007" sldId="2147483660"/>
              <pc:sldLayoutMk cId="3828405114" sldId="2147483663"/>
              <ac:spMk id="6" creationId="{5B2D7AF2-01AB-433A-8510-F9D095C79FB0}"/>
            </ac:spMkLst>
          </pc:spChg>
          <pc:spChg chg="add mod">
            <ac:chgData name="Karen Dersnah" userId="cc95a7ae-4bc0-44e9-aaab-f9cc2969bfd2" providerId="ADAL" clId="{89A3A0A9-E017-40A9-8682-54E07773596E}" dt="2022-01-12T14:30:07.819" v="121" actId="207"/>
            <ac:spMkLst>
              <pc:docMk/>
              <pc:sldMasterMk cId="2218594007" sldId="2147483660"/>
              <pc:sldLayoutMk cId="3828405114" sldId="2147483663"/>
              <ac:spMk id="7" creationId="{33ED2AED-C433-419E-B22B-57C0C63DF781}"/>
            </ac:spMkLst>
          </pc:spChg>
          <pc:spChg chg="del mod">
            <ac:chgData name="Karen Dersnah" userId="cc95a7ae-4bc0-44e9-aaab-f9cc2969bfd2" providerId="ADAL" clId="{89A3A0A9-E017-40A9-8682-54E07773596E}" dt="2022-01-12T14:23:16.985" v="100" actId="478"/>
            <ac:spMkLst>
              <pc:docMk/>
              <pc:sldMasterMk cId="2218594007" sldId="2147483660"/>
              <pc:sldLayoutMk cId="3828405114" sldId="2147483663"/>
              <ac:spMk id="9" creationId="{DC4AC7D2-C62A-B14D-B2EB-611AE58DA116}"/>
            </ac:spMkLst>
          </pc:spChg>
          <pc:picChg chg="add mod">
            <ac:chgData name="Karen Dersnah" userId="cc95a7ae-4bc0-44e9-aaab-f9cc2969bfd2" providerId="ADAL" clId="{89A3A0A9-E017-40A9-8682-54E07773596E}" dt="2022-01-12T14:22:31.328" v="98" actId="1037"/>
            <ac:picMkLst>
              <pc:docMk/>
              <pc:sldMasterMk cId="2218594007" sldId="2147483660"/>
              <pc:sldLayoutMk cId="3828405114" sldId="2147483663"/>
              <ac:picMk id="5" creationId="{34C6097D-27F6-4F7F-AF4B-9C0C2B5ECA4A}"/>
            </ac:picMkLst>
          </pc:picChg>
        </pc:sldLayoutChg>
        <pc:sldLayoutChg chg="addSp delSp modSp mod setBg">
          <pc:chgData name="Karen Dersnah" userId="cc95a7ae-4bc0-44e9-aaab-f9cc2969bfd2" providerId="ADAL" clId="{89A3A0A9-E017-40A9-8682-54E07773596E}" dt="2022-01-12T14:20:49.424" v="69" actId="478"/>
          <pc:sldLayoutMkLst>
            <pc:docMk/>
            <pc:sldMasterMk cId="2218594007" sldId="2147483660"/>
            <pc:sldLayoutMk cId="3413308320" sldId="2147483664"/>
          </pc:sldLayoutMkLst>
          <pc:spChg chg="mod">
            <ac:chgData name="Karen Dersnah" userId="cc95a7ae-4bc0-44e9-aaab-f9cc2969bfd2" providerId="ADAL" clId="{89A3A0A9-E017-40A9-8682-54E07773596E}" dt="2022-01-12T13:52:33.507" v="52" actId="1076"/>
            <ac:spMkLst>
              <pc:docMk/>
              <pc:sldMasterMk cId="2218594007" sldId="2147483660"/>
              <pc:sldLayoutMk cId="3413308320" sldId="2147483664"/>
              <ac:spMk id="2" creationId="{00000000-0000-0000-0000-000000000000}"/>
            </ac:spMkLst>
          </pc:spChg>
          <pc:spChg chg="mod">
            <ac:chgData name="Karen Dersnah" userId="cc95a7ae-4bc0-44e9-aaab-f9cc2969bfd2" providerId="ADAL" clId="{89A3A0A9-E017-40A9-8682-54E07773596E}" dt="2022-01-12T13:52:16.142" v="50" actId="1076"/>
            <ac:spMkLst>
              <pc:docMk/>
              <pc:sldMasterMk cId="2218594007" sldId="2147483660"/>
              <pc:sldLayoutMk cId="3413308320" sldId="2147483664"/>
              <ac:spMk id="3" creationId="{00000000-0000-0000-0000-000000000000}"/>
            </ac:spMkLst>
          </pc:spChg>
          <pc:spChg chg="mod">
            <ac:chgData name="Karen Dersnah" userId="cc95a7ae-4bc0-44e9-aaab-f9cc2969bfd2" providerId="ADAL" clId="{89A3A0A9-E017-40A9-8682-54E07773596E}" dt="2022-01-12T13:52:16.142" v="50" actId="1076"/>
            <ac:spMkLst>
              <pc:docMk/>
              <pc:sldMasterMk cId="2218594007" sldId="2147483660"/>
              <pc:sldLayoutMk cId="3413308320" sldId="2147483664"/>
              <ac:spMk id="4" creationId="{00000000-0000-0000-0000-000000000000}"/>
            </ac:spMkLst>
          </pc:spChg>
          <pc:spChg chg="mod">
            <ac:chgData name="Karen Dersnah" userId="cc95a7ae-4bc0-44e9-aaab-f9cc2969bfd2" providerId="ADAL" clId="{89A3A0A9-E017-40A9-8682-54E07773596E}" dt="2022-01-12T13:51:15.930" v="45" actId="207"/>
            <ac:spMkLst>
              <pc:docMk/>
              <pc:sldMasterMk cId="2218594007" sldId="2147483660"/>
              <pc:sldLayoutMk cId="3413308320" sldId="2147483664"/>
              <ac:spMk id="10" creationId="{2660BE86-585A-B54E-9FD1-C177B509051F}"/>
            </ac:spMkLst>
          </pc:spChg>
          <pc:picChg chg="add del mod">
            <ac:chgData name="Karen Dersnah" userId="cc95a7ae-4bc0-44e9-aaab-f9cc2969bfd2" providerId="ADAL" clId="{89A3A0A9-E017-40A9-8682-54E07773596E}" dt="2022-01-12T14:20:49.424" v="69" actId="478"/>
            <ac:picMkLst>
              <pc:docMk/>
              <pc:sldMasterMk cId="2218594007" sldId="2147483660"/>
              <pc:sldLayoutMk cId="3413308320" sldId="2147483664"/>
              <ac:picMk id="6" creationId="{3F7852D0-D9A7-4E6C-A666-30B4A68CCDBF}"/>
            </ac:picMkLst>
          </pc:picChg>
        </pc:sldLayoutChg>
        <pc:sldLayoutChg chg="modSp mod">
          <pc:chgData name="Karen Dersnah" userId="cc95a7ae-4bc0-44e9-aaab-f9cc2969bfd2" providerId="ADAL" clId="{89A3A0A9-E017-40A9-8682-54E07773596E}" dt="2022-01-12T14:30:17.520" v="122" actId="207"/>
          <pc:sldLayoutMkLst>
            <pc:docMk/>
            <pc:sldMasterMk cId="2218594007" sldId="2147483660"/>
            <pc:sldLayoutMk cId="3014185152" sldId="2147483669"/>
          </pc:sldLayoutMkLst>
          <pc:spChg chg="mod">
            <ac:chgData name="Karen Dersnah" userId="cc95a7ae-4bc0-44e9-aaab-f9cc2969bfd2" providerId="ADAL" clId="{89A3A0A9-E017-40A9-8682-54E07773596E}" dt="2022-01-11T22:27:58.880" v="0" actId="207"/>
            <ac:spMkLst>
              <pc:docMk/>
              <pc:sldMasterMk cId="2218594007" sldId="2147483660"/>
              <pc:sldLayoutMk cId="3014185152" sldId="2147483669"/>
              <ac:spMk id="2" creationId="{00000000-0000-0000-0000-000000000000}"/>
            </ac:spMkLst>
          </pc:spChg>
          <pc:spChg chg="mod">
            <ac:chgData name="Karen Dersnah" userId="cc95a7ae-4bc0-44e9-aaab-f9cc2969bfd2" providerId="ADAL" clId="{89A3A0A9-E017-40A9-8682-54E07773596E}" dt="2022-01-11T22:28:01.379" v="1" actId="207"/>
            <ac:spMkLst>
              <pc:docMk/>
              <pc:sldMasterMk cId="2218594007" sldId="2147483660"/>
              <pc:sldLayoutMk cId="3014185152" sldId="2147483669"/>
              <ac:spMk id="4" creationId="{00000000-0000-0000-0000-000000000000}"/>
            </ac:spMkLst>
          </pc:spChg>
          <pc:spChg chg="mod">
            <ac:chgData name="Karen Dersnah" userId="cc95a7ae-4bc0-44e9-aaab-f9cc2969bfd2" providerId="ADAL" clId="{89A3A0A9-E017-40A9-8682-54E07773596E}" dt="2022-01-12T14:30:17.520" v="122" actId="207"/>
            <ac:spMkLst>
              <pc:docMk/>
              <pc:sldMasterMk cId="2218594007" sldId="2147483660"/>
              <pc:sldLayoutMk cId="3014185152" sldId="2147483669"/>
              <ac:spMk id="13" creationId="{5C9C57AC-01CB-234E-8A8E-E6B5809474A8}"/>
            </ac:spMkLst>
          </pc:spChg>
        </pc:sldLayoutChg>
        <pc:sldLayoutChg chg="del">
          <pc:chgData name="Karen Dersnah" userId="cc95a7ae-4bc0-44e9-aaab-f9cc2969bfd2" providerId="ADAL" clId="{89A3A0A9-E017-40A9-8682-54E07773596E}" dt="2022-01-11T22:30:10.681" v="15" actId="2696"/>
          <pc:sldLayoutMkLst>
            <pc:docMk/>
            <pc:sldMasterMk cId="2218594007" sldId="2147483660"/>
            <pc:sldLayoutMk cId="4216735997" sldId="2147483670"/>
          </pc:sldLayoutMkLst>
        </pc:sldLayoutChg>
        <pc:sldLayoutChg chg="del">
          <pc:chgData name="Karen Dersnah" userId="cc95a7ae-4bc0-44e9-aaab-f9cc2969bfd2" providerId="ADAL" clId="{89A3A0A9-E017-40A9-8682-54E07773596E}" dt="2022-01-11T22:30:12.760" v="16" actId="2696"/>
          <pc:sldLayoutMkLst>
            <pc:docMk/>
            <pc:sldMasterMk cId="2218594007" sldId="2147483660"/>
            <pc:sldLayoutMk cId="204191066" sldId="2147483671"/>
          </pc:sldLayoutMkLst>
        </pc:sldLayoutChg>
        <pc:sldLayoutChg chg="modSp mod">
          <pc:chgData name="Karen Dersnah" userId="cc95a7ae-4bc0-44e9-aaab-f9cc2969bfd2" providerId="ADAL" clId="{89A3A0A9-E017-40A9-8682-54E07773596E}" dt="2022-01-12T13:51:06.365" v="44" actId="207"/>
          <pc:sldLayoutMkLst>
            <pc:docMk/>
            <pc:sldMasterMk cId="2218594007" sldId="2147483660"/>
            <pc:sldLayoutMk cId="3711203731" sldId="2147483672"/>
          </pc:sldLayoutMkLst>
          <pc:spChg chg="mod">
            <ac:chgData name="Karen Dersnah" userId="cc95a7ae-4bc0-44e9-aaab-f9cc2969bfd2" providerId="ADAL" clId="{89A3A0A9-E017-40A9-8682-54E07773596E}" dt="2022-01-12T13:51:01.951" v="43" actId="207"/>
            <ac:spMkLst>
              <pc:docMk/>
              <pc:sldMasterMk cId="2218594007" sldId="2147483660"/>
              <pc:sldLayoutMk cId="3711203731" sldId="2147483672"/>
              <ac:spMk id="3" creationId="{00000000-0000-0000-0000-000000000000}"/>
            </ac:spMkLst>
          </pc:spChg>
          <pc:spChg chg="mod">
            <ac:chgData name="Karen Dersnah" userId="cc95a7ae-4bc0-44e9-aaab-f9cc2969bfd2" providerId="ADAL" clId="{89A3A0A9-E017-40A9-8682-54E07773596E}" dt="2022-01-12T13:51:06.365" v="44" actId="207"/>
            <ac:spMkLst>
              <pc:docMk/>
              <pc:sldMasterMk cId="2218594007" sldId="2147483660"/>
              <pc:sldLayoutMk cId="3711203731" sldId="2147483672"/>
              <ac:spMk id="13" creationId="{D8BA323C-EA0D-774B-8ECA-B43BB0E21B42}"/>
            </ac:spMkLst>
          </pc:spChg>
          <pc:cxnChg chg="mod">
            <ac:chgData name="Karen Dersnah" userId="cc95a7ae-4bc0-44e9-aaab-f9cc2969bfd2" providerId="ADAL" clId="{89A3A0A9-E017-40A9-8682-54E07773596E}" dt="2022-01-12T13:50:56.048" v="42" actId="208"/>
            <ac:cxnSpMkLst>
              <pc:docMk/>
              <pc:sldMasterMk cId="2218594007" sldId="2147483660"/>
              <pc:sldLayoutMk cId="3711203731" sldId="2147483672"/>
              <ac:cxnSpMk id="11" creationId="{ED2188FA-7C70-BD4A-8154-68968F1E8329}"/>
            </ac:cxnSpMkLst>
          </pc:cxnChg>
        </pc:sldLayoutChg>
        <pc:sldLayoutChg chg="modSp mod">
          <pc:chgData name="Karen Dersnah" userId="cc95a7ae-4bc0-44e9-aaab-f9cc2969bfd2" providerId="ADAL" clId="{89A3A0A9-E017-40A9-8682-54E07773596E}" dt="2022-01-12T14:27:15.804" v="112" actId="207"/>
          <pc:sldLayoutMkLst>
            <pc:docMk/>
            <pc:sldMasterMk cId="2218594007" sldId="2147483660"/>
            <pc:sldLayoutMk cId="602965862" sldId="2147483673"/>
          </pc:sldLayoutMkLst>
          <pc:spChg chg="mod">
            <ac:chgData name="Karen Dersnah" userId="cc95a7ae-4bc0-44e9-aaab-f9cc2969bfd2" providerId="ADAL" clId="{89A3A0A9-E017-40A9-8682-54E07773596E}" dt="2022-01-12T13:49:47.741" v="32" actId="207"/>
            <ac:spMkLst>
              <pc:docMk/>
              <pc:sldMasterMk cId="2218594007" sldId="2147483660"/>
              <pc:sldLayoutMk cId="602965862" sldId="2147483673"/>
              <ac:spMk id="3" creationId="{00000000-0000-0000-0000-000000000000}"/>
            </ac:spMkLst>
          </pc:spChg>
          <pc:spChg chg="mod">
            <ac:chgData name="Karen Dersnah" userId="cc95a7ae-4bc0-44e9-aaab-f9cc2969bfd2" providerId="ADAL" clId="{89A3A0A9-E017-40A9-8682-54E07773596E}" dt="2022-01-12T14:27:15.804" v="112" actId="207"/>
            <ac:spMkLst>
              <pc:docMk/>
              <pc:sldMasterMk cId="2218594007" sldId="2147483660"/>
              <pc:sldLayoutMk cId="602965862" sldId="2147483673"/>
              <ac:spMk id="13" creationId="{D8BA323C-EA0D-774B-8ECA-B43BB0E21B42}"/>
            </ac:spMkLst>
          </pc:spChg>
          <pc:cxnChg chg="mod">
            <ac:chgData name="Karen Dersnah" userId="cc95a7ae-4bc0-44e9-aaab-f9cc2969bfd2" providerId="ADAL" clId="{89A3A0A9-E017-40A9-8682-54E07773596E}" dt="2022-01-12T13:50:02.359" v="33" actId="208"/>
            <ac:cxnSpMkLst>
              <pc:docMk/>
              <pc:sldMasterMk cId="2218594007" sldId="2147483660"/>
              <pc:sldLayoutMk cId="602965862" sldId="2147483673"/>
              <ac:cxnSpMk id="11" creationId="{ED2188FA-7C70-BD4A-8154-68968F1E8329}"/>
            </ac:cxnSpMkLst>
          </pc:cxnChg>
        </pc:sldLayoutChg>
        <pc:sldLayoutChg chg="modSp mod">
          <pc:chgData name="Karen Dersnah" userId="cc95a7ae-4bc0-44e9-aaab-f9cc2969bfd2" providerId="ADAL" clId="{89A3A0A9-E017-40A9-8682-54E07773596E}" dt="2022-01-12T14:29:58.375" v="120" actId="207"/>
          <pc:sldLayoutMkLst>
            <pc:docMk/>
            <pc:sldMasterMk cId="2218594007" sldId="2147483660"/>
            <pc:sldLayoutMk cId="2411619232" sldId="2147483674"/>
          </pc:sldLayoutMkLst>
          <pc:spChg chg="mod">
            <ac:chgData name="Karen Dersnah" userId="cc95a7ae-4bc0-44e9-aaab-f9cc2969bfd2" providerId="ADAL" clId="{89A3A0A9-E017-40A9-8682-54E07773596E}" dt="2022-01-12T13:50:45.498" v="41" actId="207"/>
            <ac:spMkLst>
              <pc:docMk/>
              <pc:sldMasterMk cId="2218594007" sldId="2147483660"/>
              <pc:sldLayoutMk cId="2411619232" sldId="2147483674"/>
              <ac:spMk id="2" creationId="{00000000-0000-0000-0000-000000000000}"/>
            </ac:spMkLst>
          </pc:spChg>
          <pc:spChg chg="mod">
            <ac:chgData name="Karen Dersnah" userId="cc95a7ae-4bc0-44e9-aaab-f9cc2969bfd2" providerId="ADAL" clId="{89A3A0A9-E017-40A9-8682-54E07773596E}" dt="2022-01-12T13:50:40.095" v="40" actId="207"/>
            <ac:spMkLst>
              <pc:docMk/>
              <pc:sldMasterMk cId="2218594007" sldId="2147483660"/>
              <pc:sldLayoutMk cId="2411619232" sldId="2147483674"/>
              <ac:spMk id="3" creationId="{00000000-0000-0000-0000-000000000000}"/>
            </ac:spMkLst>
          </pc:spChg>
          <pc:spChg chg="mod">
            <ac:chgData name="Karen Dersnah" userId="cc95a7ae-4bc0-44e9-aaab-f9cc2969bfd2" providerId="ADAL" clId="{89A3A0A9-E017-40A9-8682-54E07773596E}" dt="2022-01-12T14:29:58.375" v="120" actId="207"/>
            <ac:spMkLst>
              <pc:docMk/>
              <pc:sldMasterMk cId="2218594007" sldId="2147483660"/>
              <pc:sldLayoutMk cId="2411619232" sldId="2147483674"/>
              <ac:spMk id="9" creationId="{5FA88A41-053A-844A-B67B-AD602CFF73AD}"/>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88184-5152-4E5B-9383-E1BF77CA253B}" type="datetimeFigureOut">
              <a:rPr lang="en-US" smtClean="0"/>
              <a:t>1/12/2022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8232F-58D5-4C2B-98AA-8E12B00EF168}" type="slidenum">
              <a:rPr lang="en-US" smtClean="0"/>
              <a:t>‹#›</a:t>
            </a:fld>
            <a:endParaRPr lang="en-US"/>
          </a:p>
        </p:txBody>
      </p:sp>
    </p:spTree>
    <p:extLst>
      <p:ext uri="{BB962C8B-B14F-4D97-AF65-F5344CB8AC3E}">
        <p14:creationId xmlns:p14="http://schemas.microsoft.com/office/powerpoint/2010/main" val="3250211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2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144129"/>
            <a:ext cx="7886700" cy="651225"/>
          </a:xfrm>
          <a:prstGeom prst="rect">
            <a:avLst/>
          </a:prstGeom>
        </p:spPr>
        <p:txBody>
          <a:bodyPr anchor="b"/>
          <a:lstStyle>
            <a:lvl1pPr algn="ctr">
              <a:defRPr sz="2400" b="1" i="0">
                <a:solidFill>
                  <a:schemeClr val="bg1"/>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8650" y="3795354"/>
            <a:ext cx="7886700" cy="452438"/>
          </a:xfrm>
          <a:prstGeom prst="rect">
            <a:avLst/>
          </a:prstGeom>
        </p:spPr>
        <p:txBody>
          <a:bodyPr/>
          <a:lstStyle>
            <a:lvl1pPr marL="0" indent="0" algn="ctr">
              <a:buNone/>
              <a:defRPr sz="1800">
                <a:solidFill>
                  <a:srgbClr val="FCB426"/>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ED2188FA-7C70-BD4A-8154-68968F1E8329}"/>
              </a:ext>
            </a:extLst>
          </p:cNvPr>
          <p:cNvCxnSpPr>
            <a:cxnSpLocks/>
          </p:cNvCxnSpPr>
          <p:nvPr userDrawn="1"/>
        </p:nvCxnSpPr>
        <p:spPr>
          <a:xfrm flipH="1">
            <a:off x="0" y="3795354"/>
            <a:ext cx="9144000" cy="0"/>
          </a:xfrm>
          <a:prstGeom prst="line">
            <a:avLst/>
          </a:prstGeom>
          <a:ln>
            <a:solidFill>
              <a:srgbClr val="FCB426"/>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D8BA323C-EA0D-774B-8ECA-B43BB0E21B42}"/>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23224A"/>
                </a:solidFill>
              </a:defRPr>
            </a:lvl1pPr>
          </a:lstStyle>
          <a:p>
            <a:r>
              <a:rPr lang="en-US" dirty="0"/>
              <a:t>©2021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602965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57350" y="607131"/>
            <a:ext cx="6858000" cy="783053"/>
          </a:xfrm>
          <a:prstGeom prst="rect">
            <a:avLst/>
          </a:prstGeom>
        </p:spPr>
        <p:txBody>
          <a:bodyPr anchor="t"/>
          <a:lstStyle>
            <a:lvl1pPr algn="l">
              <a:lnSpc>
                <a:spcPts val="2080"/>
              </a:lnSpc>
              <a:defRPr sz="2400" b="1">
                <a:solidFill>
                  <a:srgbClr val="983A67"/>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57350" y="1509132"/>
            <a:ext cx="6343650" cy="2434218"/>
          </a:xfrm>
          <a:prstGeom prst="rect">
            <a:avLst/>
          </a:prstGeom>
        </p:spPr>
        <p:txBody>
          <a:bodyPr/>
          <a:lstStyle>
            <a:lvl1pPr marL="0" indent="0" algn="l">
              <a:buNone/>
              <a:defRPr sz="1800">
                <a:solidFill>
                  <a:srgbClr val="23224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9" name="Slide Number Placeholder 5">
            <a:extLst>
              <a:ext uri="{FF2B5EF4-FFF2-40B4-BE49-F238E27FC236}">
                <a16:creationId xmlns:a16="http://schemas.microsoft.com/office/drawing/2014/main" id="{E077DDF0-FEA3-A640-952C-9087690FF03A}"/>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FCB426"/>
                </a:solidFill>
              </a:defRPr>
            </a:lvl1pPr>
          </a:lstStyle>
          <a:p>
            <a:r>
              <a:rPr lang="en-US" dirty="0"/>
              <a:t>©2021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2889652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6625" y="361356"/>
            <a:ext cx="8340229" cy="994172"/>
          </a:xfrm>
          <a:prstGeom prst="rect">
            <a:avLst/>
          </a:prstGeom>
        </p:spPr>
        <p:txBody>
          <a:bodyPr/>
          <a:lstStyle>
            <a:lvl1pPr>
              <a:lnSpc>
                <a:spcPts val="2400"/>
              </a:lnSpc>
              <a:defRPr sz="2400" b="1">
                <a:solidFill>
                  <a:srgbClr val="23224A"/>
                </a:solidFill>
              </a:defRPr>
            </a:lvl1pPr>
          </a:lstStyle>
          <a:p>
            <a:r>
              <a:rPr lang="en-US" dirty="0"/>
              <a:t>CLICK TO EDIT MASTER TITLE STYLE</a:t>
            </a:r>
          </a:p>
        </p:txBody>
      </p:sp>
      <p:sp>
        <p:nvSpPr>
          <p:cNvPr id="3" name="Content Placeholder 2"/>
          <p:cNvSpPr>
            <a:spLocks noGrp="1"/>
          </p:cNvSpPr>
          <p:nvPr>
            <p:ph idx="1"/>
          </p:nvPr>
        </p:nvSpPr>
        <p:spPr>
          <a:xfrm>
            <a:off x="921326" y="1040035"/>
            <a:ext cx="7329055" cy="3263504"/>
          </a:xfrm>
          <a:prstGeom prst="rect">
            <a:avLst/>
          </a:prstGeom>
        </p:spPr>
        <p:txBody>
          <a:bodyPr/>
          <a:lstStyle>
            <a:lvl1pPr>
              <a:defRPr>
                <a:solidFill>
                  <a:srgbClr val="23224A"/>
                </a:solidFill>
              </a:defRPr>
            </a:lvl1pPr>
            <a:lvl2pPr>
              <a:defRPr>
                <a:solidFill>
                  <a:srgbClr val="23224A"/>
                </a:solidFill>
              </a:defRPr>
            </a:lvl2pPr>
            <a:lvl3pPr>
              <a:defRPr>
                <a:solidFill>
                  <a:srgbClr val="23224A"/>
                </a:solidFill>
              </a:defRPr>
            </a:lvl3pPr>
            <a:lvl4pPr>
              <a:defRPr>
                <a:solidFill>
                  <a:srgbClr val="23224A"/>
                </a:solidFill>
              </a:defRPr>
            </a:lvl4pPr>
            <a:lvl5pPr>
              <a:defRPr>
                <a:solidFill>
                  <a:srgbClr val="23224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a:extLst>
              <a:ext uri="{FF2B5EF4-FFF2-40B4-BE49-F238E27FC236}">
                <a16:creationId xmlns:a16="http://schemas.microsoft.com/office/drawing/2014/main" id="{5FA88A41-053A-844A-B67B-AD602CFF73AD}"/>
              </a:ext>
              <a:ext uri="{C183D7F6-B498-43B3-948B-1728B52AA6E4}">
                <adec:decorative xmlns:adec="http://schemas.microsoft.com/office/drawing/2017/decorative" val="0"/>
              </a:ext>
            </a:extLst>
          </p:cNvPr>
          <p:cNvSpPr>
            <a:spLocks noGrp="1"/>
          </p:cNvSpPr>
          <p:nvPr>
            <p:ph type="sldNum" sz="quarter" idx="4"/>
          </p:nvPr>
        </p:nvSpPr>
        <p:spPr>
          <a:xfrm>
            <a:off x="4690872" y="4803839"/>
            <a:ext cx="4373118" cy="273844"/>
          </a:xfrm>
          <a:prstGeom prst="rect">
            <a:avLst/>
          </a:prstGeom>
        </p:spPr>
        <p:txBody>
          <a:bodyPr vert="horz" wrap="none" lIns="91440" tIns="45720" rIns="91440" bIns="45720" rtlCol="0" anchor="ctr"/>
          <a:lstStyle>
            <a:lvl1pPr algn="r">
              <a:defRPr sz="800">
                <a:solidFill>
                  <a:srgbClr val="983A67"/>
                </a:solidFill>
              </a:defRPr>
            </a:lvl1pPr>
          </a:lstStyle>
          <a:p>
            <a:r>
              <a:rPr lang="en-US" dirty="0"/>
              <a:t>©2021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88183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6626" y="361356"/>
            <a:ext cx="7886700" cy="994172"/>
          </a:xfrm>
          <a:prstGeom prst="rect">
            <a:avLst/>
          </a:prstGeom>
        </p:spPr>
        <p:txBody>
          <a:bodyPr/>
          <a:lstStyle>
            <a:lvl1pPr>
              <a:lnSpc>
                <a:spcPts val="2400"/>
              </a:lnSpc>
              <a:defRPr sz="2400" b="1">
                <a:solidFill>
                  <a:srgbClr val="983A67"/>
                </a:solidFill>
              </a:defRPr>
            </a:lvl1pPr>
          </a:lstStyle>
          <a:p>
            <a:r>
              <a:rPr lang="en-US" dirty="0"/>
              <a:t>CLICK TO EDIT MASTER TITLE STYLE</a:t>
            </a:r>
          </a:p>
        </p:txBody>
      </p:sp>
      <p:sp>
        <p:nvSpPr>
          <p:cNvPr id="3" name="Content Placeholder 2"/>
          <p:cNvSpPr>
            <a:spLocks noGrp="1"/>
          </p:cNvSpPr>
          <p:nvPr>
            <p:ph idx="1"/>
          </p:nvPr>
        </p:nvSpPr>
        <p:spPr>
          <a:xfrm>
            <a:off x="1378458" y="1040035"/>
            <a:ext cx="7886700" cy="3263504"/>
          </a:xfrm>
          <a:prstGeom prst="rect">
            <a:avLst/>
          </a:prstGeom>
        </p:spPr>
        <p:txBody>
          <a:bodyPr/>
          <a:lstStyle>
            <a:lvl1pPr>
              <a:defRPr>
                <a:solidFill>
                  <a:srgbClr val="23224A"/>
                </a:solidFill>
              </a:defRPr>
            </a:lvl1pPr>
            <a:lvl2pPr>
              <a:defRPr>
                <a:solidFill>
                  <a:srgbClr val="23224A"/>
                </a:solidFill>
              </a:defRPr>
            </a:lvl2pPr>
            <a:lvl3pPr>
              <a:defRPr>
                <a:solidFill>
                  <a:srgbClr val="23224A"/>
                </a:solidFill>
              </a:defRPr>
            </a:lvl3pPr>
            <a:lvl4pPr>
              <a:defRPr>
                <a:solidFill>
                  <a:srgbClr val="23224A"/>
                </a:solidFill>
              </a:defRPr>
            </a:lvl4pPr>
            <a:lvl5pPr>
              <a:defRPr>
                <a:solidFill>
                  <a:srgbClr val="23224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a:extLst>
              <a:ext uri="{FF2B5EF4-FFF2-40B4-BE49-F238E27FC236}">
                <a16:creationId xmlns:a16="http://schemas.microsoft.com/office/drawing/2014/main" id="{5FA88A41-053A-844A-B67B-AD602CFF73AD}"/>
              </a:ext>
              <a:ext uri="{C183D7F6-B498-43B3-948B-1728B52AA6E4}">
                <adec:decorative xmlns:adec="http://schemas.microsoft.com/office/drawing/2017/decorative" val="0"/>
              </a:ext>
            </a:extLst>
          </p:cNvPr>
          <p:cNvSpPr>
            <a:spLocks noGrp="1"/>
          </p:cNvSpPr>
          <p:nvPr>
            <p:ph type="sldNum" sz="quarter" idx="4"/>
          </p:nvPr>
        </p:nvSpPr>
        <p:spPr>
          <a:xfrm>
            <a:off x="4690872" y="4803839"/>
            <a:ext cx="4373118" cy="273844"/>
          </a:xfrm>
          <a:prstGeom prst="rect">
            <a:avLst/>
          </a:prstGeom>
        </p:spPr>
        <p:txBody>
          <a:bodyPr vert="horz" wrap="none" lIns="91440" tIns="45720" rIns="91440" bIns="45720" rtlCol="0" anchor="ctr"/>
          <a:lstStyle>
            <a:lvl1pPr algn="r">
              <a:defRPr sz="800">
                <a:solidFill>
                  <a:srgbClr val="983A67"/>
                </a:solidFill>
              </a:defRPr>
            </a:lvl1pPr>
          </a:lstStyle>
          <a:p>
            <a:r>
              <a:rPr lang="en-US" dirty="0"/>
              <a:t>©2021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2411619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379260"/>
            <a:ext cx="7886700" cy="651225"/>
          </a:xfrm>
          <a:prstGeom prst="rect">
            <a:avLst/>
          </a:prstGeom>
        </p:spPr>
        <p:txBody>
          <a:bodyPr anchor="b"/>
          <a:lstStyle>
            <a:lvl1pPr algn="ctr">
              <a:defRPr sz="2400" b="1" i="0">
                <a:solidFill>
                  <a:schemeClr val="bg1"/>
                </a:solidFill>
                <a:latin typeface="Arial Black" panose="020B0604020202020204" pitchFamily="34" charset="0"/>
                <a:cs typeface="Arial Black"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8650" y="4030485"/>
            <a:ext cx="7886700" cy="452438"/>
          </a:xfrm>
          <a:prstGeom prst="rect">
            <a:avLst/>
          </a:prstGeom>
        </p:spPr>
        <p:txBody>
          <a:bodyPr/>
          <a:lstStyle>
            <a:lvl1pPr marL="0" indent="0" algn="ctr">
              <a:buNone/>
              <a:defRPr sz="1800">
                <a:solidFill>
                  <a:srgbClr val="FCB426"/>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ED2188FA-7C70-BD4A-8154-68968F1E8329}"/>
              </a:ext>
            </a:extLst>
          </p:cNvPr>
          <p:cNvCxnSpPr>
            <a:cxnSpLocks/>
          </p:cNvCxnSpPr>
          <p:nvPr userDrawn="1"/>
        </p:nvCxnSpPr>
        <p:spPr>
          <a:xfrm flipH="1">
            <a:off x="0" y="4030485"/>
            <a:ext cx="9144000" cy="0"/>
          </a:xfrm>
          <a:prstGeom prst="line">
            <a:avLst/>
          </a:prstGeom>
          <a:ln>
            <a:solidFill>
              <a:srgbClr val="FCB426"/>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D8BA323C-EA0D-774B-8ECA-B43BB0E21B42}"/>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983A67"/>
                </a:solidFill>
              </a:defRPr>
            </a:lvl1pPr>
          </a:lstStyle>
          <a:p>
            <a:r>
              <a:rPr lang="en-US" dirty="0"/>
              <a:t>©2022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3711203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3534" y="1169058"/>
            <a:ext cx="7456932" cy="994172"/>
          </a:xfrm>
          <a:prstGeom prst="rect">
            <a:avLst/>
          </a:prstGeom>
        </p:spPr>
        <p:txBody>
          <a:bodyPr/>
          <a:lstStyle>
            <a:lvl1pPr>
              <a:defRPr sz="24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1728216" y="1859933"/>
            <a:ext cx="2743200" cy="2750117"/>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90872" y="1885891"/>
            <a:ext cx="2628900" cy="2750117"/>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2660BE86-585A-B54E-9FD1-C177B509051F}"/>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983A67"/>
                </a:solidFill>
              </a:defRPr>
            </a:lvl1pPr>
          </a:lstStyle>
          <a:p>
            <a:r>
              <a:rPr lang="en-US" dirty="0"/>
              <a:t>©2021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3413308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2760" y="-71008"/>
            <a:ext cx="7886700" cy="2139553"/>
          </a:xfrm>
          <a:prstGeom prst="rect">
            <a:avLst/>
          </a:prstGeom>
        </p:spPr>
        <p:txBody>
          <a:bodyPr anchor="b"/>
          <a:lstStyle>
            <a:lvl1pPr>
              <a:defRPr sz="4400">
                <a:solidFill>
                  <a:srgbClr val="983A67"/>
                </a:solidFill>
              </a:defRPr>
            </a:lvl1pPr>
          </a:lstStyle>
          <a:p>
            <a:r>
              <a:rPr lang="en-US" dirty="0"/>
              <a:t>Click to edit Master title style</a:t>
            </a:r>
          </a:p>
        </p:txBody>
      </p:sp>
      <p:sp>
        <p:nvSpPr>
          <p:cNvPr id="3" name="Text Placeholder 2"/>
          <p:cNvSpPr>
            <a:spLocks noGrp="1"/>
          </p:cNvSpPr>
          <p:nvPr>
            <p:ph type="body" idx="1"/>
          </p:nvPr>
        </p:nvSpPr>
        <p:spPr>
          <a:xfrm>
            <a:off x="742760" y="2088786"/>
            <a:ext cx="7886700" cy="1125140"/>
          </a:xfrm>
          <a:prstGeom prst="rect">
            <a:avLst/>
          </a:prstGeom>
        </p:spPr>
        <p:txBody>
          <a:bodyPr/>
          <a:lstStyle>
            <a:lvl1pPr marL="0" indent="0">
              <a:buNone/>
              <a:defRPr sz="1800">
                <a:solidFill>
                  <a:srgbClr val="FCB426"/>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pic>
        <p:nvPicPr>
          <p:cNvPr id="5" name="Picture 4" descr="A picture containing text, clipart&#10;&#10;Description automatically generated">
            <a:extLst>
              <a:ext uri="{FF2B5EF4-FFF2-40B4-BE49-F238E27FC236}">
                <a16:creationId xmlns:a16="http://schemas.microsoft.com/office/drawing/2014/main" id="{34C6097D-27F6-4F7F-AF4B-9C0C2B5ECA4A}"/>
              </a:ext>
            </a:extLst>
          </p:cNvPr>
          <p:cNvPicPr>
            <a:picLocks noChangeAspect="1"/>
          </p:cNvPicPr>
          <p:nvPr userDrawn="1"/>
        </p:nvPicPr>
        <p:blipFill>
          <a:blip r:embed="rId3"/>
          <a:stretch>
            <a:fillRect/>
          </a:stretch>
        </p:blipFill>
        <p:spPr>
          <a:xfrm>
            <a:off x="5687123" y="4091014"/>
            <a:ext cx="3145403" cy="659406"/>
          </a:xfrm>
          <a:prstGeom prst="rect">
            <a:avLst/>
          </a:prstGeom>
        </p:spPr>
      </p:pic>
      <p:sp>
        <p:nvSpPr>
          <p:cNvPr id="7" name="Slide Number Placeholder 5">
            <a:extLst>
              <a:ext uri="{FF2B5EF4-FFF2-40B4-BE49-F238E27FC236}">
                <a16:creationId xmlns:a16="http://schemas.microsoft.com/office/drawing/2014/main" id="{33ED2AED-C433-419E-B22B-57C0C63DF781}"/>
              </a:ext>
              <a:ext uri="{C183D7F6-B498-43B3-948B-1728B52AA6E4}">
                <adec:decorative xmlns:adec="http://schemas.microsoft.com/office/drawing/2017/decorative" val="0"/>
              </a:ext>
            </a:extLst>
          </p:cNvPr>
          <p:cNvSpPr>
            <a:spLocks noGrp="1"/>
          </p:cNvSpPr>
          <p:nvPr>
            <p:ph type="sldNum" sz="quarter" idx="4"/>
          </p:nvPr>
        </p:nvSpPr>
        <p:spPr>
          <a:xfrm>
            <a:off x="4690872" y="4803839"/>
            <a:ext cx="4373118" cy="273844"/>
          </a:xfrm>
          <a:prstGeom prst="rect">
            <a:avLst/>
          </a:prstGeom>
        </p:spPr>
        <p:txBody>
          <a:bodyPr vert="horz" wrap="none" lIns="91440" tIns="45720" rIns="91440" bIns="45720" rtlCol="0" anchor="ctr"/>
          <a:lstStyle>
            <a:lvl1pPr algn="r">
              <a:defRPr sz="800">
                <a:solidFill>
                  <a:srgbClr val="983A67"/>
                </a:solidFill>
              </a:defRPr>
            </a:lvl1pPr>
          </a:lstStyle>
          <a:p>
            <a:r>
              <a:rPr lang="en-US" dirty="0"/>
              <a:t>©2021 Evangelical Lutheran Church in America   |  January 6, 2022  |    </a:t>
            </a:r>
            <a:fld id="{258E5FB6-8006-2E47-90C6-F4D96D7525BB}" type="slidenum">
              <a:rPr lang="en-US" smtClean="0"/>
              <a:pPr/>
              <a:t>‹#›</a:t>
            </a:fld>
            <a:endParaRPr lang="en-US" dirty="0"/>
          </a:p>
        </p:txBody>
      </p:sp>
    </p:spTree>
    <p:extLst>
      <p:ext uri="{BB962C8B-B14F-4D97-AF65-F5344CB8AC3E}">
        <p14:creationId xmlns:p14="http://schemas.microsoft.com/office/powerpoint/2010/main" val="3828405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F986C7-BB65-5B4B-BF0F-078F59917504}"/>
              </a:ext>
            </a:extLst>
          </p:cNvPr>
          <p:cNvSpPr/>
          <p:nvPr userDrawn="1"/>
        </p:nvSpPr>
        <p:spPr>
          <a:xfrm>
            <a:off x="0" y="-57694"/>
            <a:ext cx="9144000" cy="2220686"/>
          </a:xfrm>
          <a:prstGeom prst="rect">
            <a:avLst/>
          </a:prstGeom>
          <a:solidFill>
            <a:srgbClr val="23224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2264977"/>
            <a:ext cx="2680607" cy="1767092"/>
          </a:xfrm>
          <a:prstGeom prst="rect">
            <a:avLst/>
          </a:prstGeom>
        </p:spPr>
        <p:txBody>
          <a:bodyPr anchor="t"/>
          <a:lstStyle>
            <a:lvl1pPr>
              <a:defRPr sz="2400">
                <a:solidFill>
                  <a:srgbClr val="571849"/>
                </a:solidFill>
              </a:defRPr>
            </a:lvl1pPr>
          </a:lstStyle>
          <a:p>
            <a:r>
              <a:rPr lang="en-US" dirty="0"/>
              <a:t>Click to edit Master title style</a:t>
            </a:r>
          </a:p>
        </p:txBody>
      </p:sp>
      <p:sp>
        <p:nvSpPr>
          <p:cNvPr id="4" name="Text Placeholder 3"/>
          <p:cNvSpPr>
            <a:spLocks noGrp="1"/>
          </p:cNvSpPr>
          <p:nvPr>
            <p:ph type="body" sz="half" idx="2"/>
          </p:nvPr>
        </p:nvSpPr>
        <p:spPr>
          <a:xfrm>
            <a:off x="3867803" y="2299063"/>
            <a:ext cx="4308348" cy="1986840"/>
          </a:xfrm>
          <a:prstGeom prst="rect">
            <a:avLst/>
          </a:prstGeom>
        </p:spPr>
        <p:txBody>
          <a:bodyPr/>
          <a:lstStyle>
            <a:lvl1pPr marL="0" indent="0">
              <a:buNone/>
              <a:defRPr sz="1200">
                <a:solidFill>
                  <a:srgbClr val="571849"/>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3C37204D-6381-B049-96B0-D09A2548C457}"/>
              </a:ext>
            </a:extLst>
          </p:cNvPr>
          <p:cNvCxnSpPr/>
          <p:nvPr userDrawn="1"/>
        </p:nvCxnSpPr>
        <p:spPr>
          <a:xfrm>
            <a:off x="3596640" y="2299063"/>
            <a:ext cx="0" cy="2468200"/>
          </a:xfrm>
          <a:prstGeom prst="line">
            <a:avLst/>
          </a:prstGeom>
          <a:ln>
            <a:solidFill>
              <a:srgbClr val="F8C068"/>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5C9C57AC-01CB-234E-8A8E-E6B5809474A8}"/>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FCB426"/>
                </a:solidFill>
              </a:defRPr>
            </a:lvl1pPr>
          </a:lstStyle>
          <a:p>
            <a:r>
              <a:rPr lang="en-US" dirty="0"/>
              <a:t>©2021 Evangelical Lutheran Church in America   |  January 6, 2022  |    </a:t>
            </a:r>
            <a:fld id="{258E5FB6-8006-2E47-90C6-F4D96D7525BB}" type="slidenum">
              <a:rPr lang="en-US" smtClean="0"/>
              <a:pPr/>
              <a:t>‹#›</a:t>
            </a:fld>
            <a:endParaRPr lang="en-US" dirty="0"/>
          </a:p>
        </p:txBody>
      </p:sp>
      <p:pic>
        <p:nvPicPr>
          <p:cNvPr id="5" name="Picture 4" descr="A picture containing text, clipart&#10;&#10;Description automatically generated">
            <a:extLst>
              <a:ext uri="{FF2B5EF4-FFF2-40B4-BE49-F238E27FC236}">
                <a16:creationId xmlns:a16="http://schemas.microsoft.com/office/drawing/2014/main" id="{2FA738A5-836D-4D7D-B1AA-9AD14ECD9651}"/>
              </a:ext>
            </a:extLst>
          </p:cNvPr>
          <p:cNvPicPr>
            <a:picLocks noChangeAspect="1"/>
          </p:cNvPicPr>
          <p:nvPr userDrawn="1"/>
        </p:nvPicPr>
        <p:blipFill>
          <a:blip r:embed="rId2"/>
          <a:stretch>
            <a:fillRect/>
          </a:stretch>
        </p:blipFill>
        <p:spPr>
          <a:xfrm>
            <a:off x="906965" y="791052"/>
            <a:ext cx="4519961" cy="947570"/>
          </a:xfrm>
          <a:prstGeom prst="rect">
            <a:avLst/>
          </a:prstGeom>
        </p:spPr>
      </p:pic>
    </p:spTree>
    <p:extLst>
      <p:ext uri="{BB962C8B-B14F-4D97-AF65-F5344CB8AC3E}">
        <p14:creationId xmlns:p14="http://schemas.microsoft.com/office/powerpoint/2010/main" val="3014185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chemeClr val="bg1">
                    <a:lumMod val="50000"/>
                  </a:schemeClr>
                </a:solidFill>
              </a:defRPr>
            </a:lvl1pPr>
          </a:lstStyle>
          <a:p>
            <a:r>
              <a:rPr lang="en-US" dirty="0"/>
              <a:t>©2021 Evangelical Lutheran Church in America  |  </a:t>
            </a:r>
            <a:fld id="{258E5FB6-8006-2E47-90C6-F4D96D7525BB}" type="slidenum">
              <a:rPr lang="en-US" smtClean="0"/>
              <a:pPr/>
              <a:t>‹#›</a:t>
            </a:fld>
            <a:endParaRPr lang="en-US" sz="800" dirty="0"/>
          </a:p>
        </p:txBody>
      </p:sp>
    </p:spTree>
    <p:extLst>
      <p:ext uri="{BB962C8B-B14F-4D97-AF65-F5344CB8AC3E}">
        <p14:creationId xmlns:p14="http://schemas.microsoft.com/office/powerpoint/2010/main" val="2218594007"/>
      </p:ext>
    </p:extLst>
  </p:cSld>
  <p:clrMap bg1="lt1" tx1="dk1" bg2="lt2" tx2="dk2" accent1="accent1" accent2="accent2" accent3="accent3" accent4="accent4" accent5="accent5" accent6="accent6" hlink="hlink" folHlink="folHlink"/>
  <p:sldLayoutIdLst>
    <p:sldLayoutId id="2147483673" r:id="rId1"/>
    <p:sldLayoutId id="2147483661" r:id="rId2"/>
    <p:sldLayoutId id="2147483662" r:id="rId3"/>
    <p:sldLayoutId id="2147483674" r:id="rId4"/>
    <p:sldLayoutId id="2147483672" r:id="rId5"/>
    <p:sldLayoutId id="2147483664" r:id="rId6"/>
    <p:sldLayoutId id="2147483663" r:id="rId7"/>
    <p:sldLayoutId id="2147483669" r:id="rId8"/>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0175C8-4008-9646-92DF-1F7144115E3D}"/>
              </a:ext>
            </a:extLst>
          </p:cNvPr>
          <p:cNvSpPr>
            <a:spLocks noGrp="1"/>
          </p:cNvSpPr>
          <p:nvPr>
            <p:ph type="title"/>
          </p:nvPr>
        </p:nvSpPr>
        <p:spPr/>
        <p:txBody>
          <a:bodyPr/>
          <a:lstStyle/>
          <a:p>
            <a:r>
              <a:rPr lang="en-US" dirty="0"/>
              <a:t>TITLE AREA</a:t>
            </a:r>
          </a:p>
        </p:txBody>
      </p:sp>
      <p:sp>
        <p:nvSpPr>
          <p:cNvPr id="5" name="Text Placeholder 4">
            <a:extLst>
              <a:ext uri="{FF2B5EF4-FFF2-40B4-BE49-F238E27FC236}">
                <a16:creationId xmlns:a16="http://schemas.microsoft.com/office/drawing/2014/main" id="{3A9AD3E7-80BC-F74E-B34B-16611E45D20A}"/>
              </a:ext>
            </a:extLst>
          </p:cNvPr>
          <p:cNvSpPr>
            <a:spLocks noGrp="1"/>
          </p:cNvSpPr>
          <p:nvPr>
            <p:ph type="body" idx="1"/>
          </p:nvPr>
        </p:nvSpPr>
        <p:spPr/>
        <p:txBody>
          <a:bodyPr/>
          <a:lstStyle/>
          <a:p>
            <a:r>
              <a:rPr lang="en-US" dirty="0"/>
              <a:t>Subtitle</a:t>
            </a:r>
          </a:p>
        </p:txBody>
      </p:sp>
      <p:sp>
        <p:nvSpPr>
          <p:cNvPr id="6" name="Slide Number Placeholder 5">
            <a:extLst>
              <a:ext uri="{FF2B5EF4-FFF2-40B4-BE49-F238E27FC236}">
                <a16:creationId xmlns:a16="http://schemas.microsoft.com/office/drawing/2014/main" id="{B49C1306-7E93-0C45-BD54-2F63B8D303D9}"/>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983A67"/>
                </a:solidFill>
              </a:defRPr>
            </a:lvl1pPr>
          </a:lstStyle>
          <a:p>
            <a:r>
              <a:rPr lang="en-US" dirty="0"/>
              <a:t>©2021 Evangelical Lutheran Church in America   |  January 6, 2022  |    </a:t>
            </a:r>
            <a:fld id="{258E5FB6-8006-2E47-90C6-F4D96D7525BB}" type="slidenum">
              <a:rPr lang="en-US" smtClean="0"/>
              <a:pPr/>
              <a:t>1</a:t>
            </a:fld>
            <a:endParaRPr lang="en-US" dirty="0"/>
          </a:p>
        </p:txBody>
      </p:sp>
    </p:spTree>
    <p:extLst>
      <p:ext uri="{BB962C8B-B14F-4D97-AF65-F5344CB8AC3E}">
        <p14:creationId xmlns:p14="http://schemas.microsoft.com/office/powerpoint/2010/main" val="165646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B372F8-831E-A342-ACD9-ACEE7D34935C}"/>
              </a:ext>
            </a:extLst>
          </p:cNvPr>
          <p:cNvSpPr>
            <a:spLocks noGrp="1"/>
          </p:cNvSpPr>
          <p:nvPr>
            <p:ph type="title"/>
          </p:nvPr>
        </p:nvSpPr>
        <p:spPr>
          <a:xfrm>
            <a:off x="436626" y="361356"/>
            <a:ext cx="7886700" cy="994172"/>
          </a:xfrm>
          <a:prstGeom prst="rect">
            <a:avLst/>
          </a:prstGeom>
        </p:spPr>
        <p:txBody>
          <a:bodyPr/>
          <a:lstStyle/>
          <a:p>
            <a:endParaRPr lang="en-US"/>
          </a:p>
        </p:txBody>
      </p:sp>
      <p:sp>
        <p:nvSpPr>
          <p:cNvPr id="5" name="Content Placeholder 4">
            <a:extLst>
              <a:ext uri="{FF2B5EF4-FFF2-40B4-BE49-F238E27FC236}">
                <a16:creationId xmlns:a16="http://schemas.microsoft.com/office/drawing/2014/main" id="{6FFB2A1B-958D-8245-9B9B-F3D927575954}"/>
              </a:ext>
            </a:extLst>
          </p:cNvPr>
          <p:cNvSpPr>
            <a:spLocks noGrp="1"/>
          </p:cNvSpPr>
          <p:nvPr>
            <p:ph idx="4294967295"/>
          </p:nvPr>
        </p:nvSpPr>
        <p:spPr>
          <a:xfrm>
            <a:off x="1378458" y="1040035"/>
            <a:ext cx="6457247" cy="3263504"/>
          </a:xfrm>
          <a:prstGeom prst="rect">
            <a:avLst/>
          </a:prstGeom>
        </p:spPr>
        <p:txBody>
          <a:bodyPr/>
          <a:lstStyle/>
          <a:p>
            <a:pPr marL="0" indent="0">
              <a:buNone/>
            </a:pPr>
            <a:r>
              <a:rPr lang="en-US" dirty="0">
                <a:effectLst/>
                <a:latin typeface="Arial" panose="020B0604020202020204" pitchFamily="34" charset="0"/>
              </a:rPr>
              <a:t>This Lent, you’re invited to join with fellow supporters to pledge to work to end hunger together during ELCA World Hunger’s 40 Days of Giving. Your support is critically needed for people around the world facing hunger and poverty.</a:t>
            </a:r>
          </a:p>
          <a:p>
            <a:endParaRPr lang="en-US" dirty="0">
              <a:latin typeface="Arial" panose="020B0604020202020204" pitchFamily="34" charset="0"/>
            </a:endParaRPr>
          </a:p>
          <a:p>
            <a:pPr marL="0" indent="0">
              <a:buNone/>
            </a:pPr>
            <a:r>
              <a:rPr lang="en-US" dirty="0">
                <a:latin typeface="Arial" panose="020B0604020202020204" pitchFamily="34" charset="0"/>
              </a:rPr>
              <a:t>Learn more at </a:t>
            </a:r>
            <a:r>
              <a:rPr lang="en-US" b="1" u="sng" dirty="0">
                <a:latin typeface="Arial" panose="020B0604020202020204" pitchFamily="34" charset="0"/>
              </a:rPr>
              <a:t>ELCA.org/40Days.</a:t>
            </a:r>
            <a:endParaRPr lang="en-US" b="1" u="sng" dirty="0"/>
          </a:p>
          <a:p>
            <a:endParaRPr lang="en-US" dirty="0"/>
          </a:p>
        </p:txBody>
      </p:sp>
      <p:sp>
        <p:nvSpPr>
          <p:cNvPr id="6" name="Slide Number Placeholder 5">
            <a:extLst>
              <a:ext uri="{FF2B5EF4-FFF2-40B4-BE49-F238E27FC236}">
                <a16:creationId xmlns:a16="http://schemas.microsoft.com/office/drawing/2014/main" id="{3FF71165-6CC1-B640-A39A-3101DA5AA89A}"/>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F8C068"/>
                </a:solidFill>
              </a:defRPr>
            </a:lvl1pPr>
          </a:lstStyle>
          <a:p>
            <a:r>
              <a:rPr lang="en-US" dirty="0">
                <a:solidFill>
                  <a:srgbClr val="983A67"/>
                </a:solidFill>
              </a:rPr>
              <a:t>©2021 Evangelical Lutheran Church in America   |  January 6, 2022  |    </a:t>
            </a:r>
            <a:fld id="{258E5FB6-8006-2E47-90C6-F4D96D7525BB}" type="slidenum">
              <a:rPr lang="en-US" smtClean="0">
                <a:solidFill>
                  <a:srgbClr val="983A67"/>
                </a:solidFill>
              </a:rPr>
              <a:pPr/>
              <a:t>2</a:t>
            </a:fld>
            <a:endParaRPr lang="en-US" dirty="0">
              <a:solidFill>
                <a:srgbClr val="983A67"/>
              </a:solidFill>
            </a:endParaRPr>
          </a:p>
        </p:txBody>
      </p:sp>
    </p:spTree>
    <p:extLst>
      <p:ext uri="{BB962C8B-B14F-4D97-AF65-F5344CB8AC3E}">
        <p14:creationId xmlns:p14="http://schemas.microsoft.com/office/powerpoint/2010/main" val="27801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8E3927-2FBC-4741-867C-1DAB18497DFD}"/>
              </a:ext>
            </a:extLst>
          </p:cNvPr>
          <p:cNvSpPr>
            <a:spLocks noGrp="1"/>
          </p:cNvSpPr>
          <p:nvPr>
            <p:ph type="ctrTitle"/>
          </p:nvPr>
        </p:nvSpPr>
        <p:spPr/>
        <p:txBody>
          <a:bodyPr/>
          <a:lstStyle/>
          <a:p>
            <a:endParaRPr lang="en-US"/>
          </a:p>
        </p:txBody>
      </p:sp>
      <p:sp>
        <p:nvSpPr>
          <p:cNvPr id="5" name="Subtitle 4">
            <a:extLst>
              <a:ext uri="{FF2B5EF4-FFF2-40B4-BE49-F238E27FC236}">
                <a16:creationId xmlns:a16="http://schemas.microsoft.com/office/drawing/2014/main" id="{5AD692D6-4299-D54A-9CE3-A061462B4E36}"/>
              </a:ext>
            </a:extLst>
          </p:cNvPr>
          <p:cNvSpPr>
            <a:spLocks noGrp="1"/>
          </p:cNvSpPr>
          <p:nvPr>
            <p:ph type="subTitle" idx="1"/>
          </p:nvPr>
        </p:nvSpPr>
        <p:spPr/>
        <p:txBody>
          <a:bodyPr/>
          <a:lstStyle/>
          <a:p>
            <a:endParaRPr lang="en-US" b="1" u="sng" dirty="0"/>
          </a:p>
        </p:txBody>
      </p:sp>
      <p:sp>
        <p:nvSpPr>
          <p:cNvPr id="6" name="Slide Number Placeholder 5">
            <a:extLst>
              <a:ext uri="{FF2B5EF4-FFF2-40B4-BE49-F238E27FC236}">
                <a16:creationId xmlns:a16="http://schemas.microsoft.com/office/drawing/2014/main" id="{F7961747-D337-A04D-AFF9-253374F42C78}"/>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F8C068"/>
                </a:solidFill>
              </a:defRPr>
            </a:lvl1pPr>
          </a:lstStyle>
          <a:p>
            <a:r>
              <a:rPr lang="en-US" dirty="0"/>
              <a:t>©2021 Evangelical Lutheran Church in America   |  January 6, 2022  |    </a:t>
            </a:r>
            <a:fld id="{258E5FB6-8006-2E47-90C6-F4D96D7525BB}" type="slidenum">
              <a:rPr lang="en-US" smtClean="0"/>
              <a:pPr/>
              <a:t>3</a:t>
            </a:fld>
            <a:endParaRPr lang="en-US" dirty="0"/>
          </a:p>
        </p:txBody>
      </p:sp>
    </p:spTree>
    <p:extLst>
      <p:ext uri="{BB962C8B-B14F-4D97-AF65-F5344CB8AC3E}">
        <p14:creationId xmlns:p14="http://schemas.microsoft.com/office/powerpoint/2010/main" val="2729115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7BBCC-DDBA-48E2-99F2-87D4C8AE2E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25AC1C-D53D-41B7-9507-25861A0B8253}"/>
              </a:ext>
            </a:extLst>
          </p:cNvPr>
          <p:cNvSpPr>
            <a:spLocks noGrp="1"/>
          </p:cNvSpPr>
          <p:nvPr>
            <p:ph idx="1"/>
          </p:nvPr>
        </p:nvSpPr>
        <p:spPr/>
        <p:txBody>
          <a:bodyPr/>
          <a:lstStyle/>
          <a:p>
            <a:endParaRPr lang="en-US"/>
          </a:p>
        </p:txBody>
      </p:sp>
      <p:sp>
        <p:nvSpPr>
          <p:cNvPr id="6" name="Slide Number Placeholder 5">
            <a:extLst>
              <a:ext uri="{FF2B5EF4-FFF2-40B4-BE49-F238E27FC236}">
                <a16:creationId xmlns:a16="http://schemas.microsoft.com/office/drawing/2014/main" id="{460BB104-B9F5-CF4D-AE60-82705D99BFA8}"/>
              </a:ext>
            </a:extLst>
          </p:cNvPr>
          <p:cNvSpPr>
            <a:spLocks noGrp="1"/>
          </p:cNvSpPr>
          <p:nvPr>
            <p:ph type="sldNum" sz="quarter" idx="4"/>
          </p:nvPr>
        </p:nvSpPr>
        <p:spPr>
          <a:prstGeom prst="rect">
            <a:avLst/>
          </a:prstGeom>
        </p:spPr>
        <p:txBody>
          <a:bodyPr vert="horz" lIns="91440" tIns="45720" rIns="91440" bIns="45720" rtlCol="0" anchor="ctr"/>
          <a:lstStyle>
            <a:lvl1pPr algn="r">
              <a:defRPr sz="800">
                <a:solidFill>
                  <a:srgbClr val="983A67"/>
                </a:solidFill>
              </a:defRPr>
            </a:lvl1pPr>
          </a:lstStyle>
          <a:p>
            <a:r>
              <a:rPr lang="en-US" dirty="0"/>
              <a:t>©2021 Evangelical Lutheran Church in America   |  January 6, 2022  |    </a:t>
            </a:r>
            <a:fld id="{258E5FB6-8006-2E47-90C6-F4D96D7525BB}" type="slidenum">
              <a:rPr lang="en-US" smtClean="0"/>
              <a:pPr/>
              <a:t>4</a:t>
            </a:fld>
            <a:endParaRPr lang="en-US" dirty="0"/>
          </a:p>
        </p:txBody>
      </p:sp>
    </p:spTree>
    <p:extLst>
      <p:ext uri="{BB962C8B-B14F-4D97-AF65-F5344CB8AC3E}">
        <p14:creationId xmlns:p14="http://schemas.microsoft.com/office/powerpoint/2010/main" val="3041866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499079-6890-4647-8FA3-F03D3CC79CF9}"/>
              </a:ext>
            </a:extLst>
          </p:cNvPr>
          <p:cNvSpPr>
            <a:spLocks noGrp="1"/>
          </p:cNvSpPr>
          <p:nvPr>
            <p:ph type="title"/>
          </p:nvPr>
        </p:nvSpPr>
        <p:spPr/>
        <p:txBody>
          <a:bodyPr/>
          <a:lstStyle/>
          <a:p>
            <a:endParaRPr lang="en-US"/>
          </a:p>
        </p:txBody>
      </p:sp>
      <p:sp>
        <p:nvSpPr>
          <p:cNvPr id="5" name="Text Placeholder 4">
            <a:extLst>
              <a:ext uri="{FF2B5EF4-FFF2-40B4-BE49-F238E27FC236}">
                <a16:creationId xmlns:a16="http://schemas.microsoft.com/office/drawing/2014/main" id="{DF4357D4-6292-474F-ADCA-0C2CB1396356}"/>
              </a:ext>
            </a:extLst>
          </p:cNvPr>
          <p:cNvSpPr>
            <a:spLocks noGrp="1"/>
          </p:cNvSpPr>
          <p:nvPr>
            <p:ph type="body" idx="1"/>
          </p:nvPr>
        </p:nvSpPr>
        <p:spPr/>
        <p:txBody>
          <a:bodyPr/>
          <a:lstStyle/>
          <a:p>
            <a:endParaRPr lang="en-US"/>
          </a:p>
        </p:txBody>
      </p:sp>
      <p:sp>
        <p:nvSpPr>
          <p:cNvPr id="7" name="Slide Number Placeholder 5">
            <a:extLst>
              <a:ext uri="{FF2B5EF4-FFF2-40B4-BE49-F238E27FC236}">
                <a16:creationId xmlns:a16="http://schemas.microsoft.com/office/drawing/2014/main" id="{59E0359F-C8FD-D340-816C-2CD8ABF7E2E6}"/>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F8C068"/>
                </a:solidFill>
              </a:defRPr>
            </a:lvl1pPr>
          </a:lstStyle>
          <a:p>
            <a:r>
              <a:rPr lang="en-US" dirty="0">
                <a:solidFill>
                  <a:srgbClr val="24224A"/>
                </a:solidFill>
              </a:rPr>
              <a:t>©2021 Evangelical Lutheran Church in America   |  January 6, 2022  |    </a:t>
            </a:r>
            <a:fld id="{258E5FB6-8006-2E47-90C6-F4D96D7525BB}" type="slidenum">
              <a:rPr lang="en-US" smtClean="0">
                <a:solidFill>
                  <a:srgbClr val="24224A"/>
                </a:solidFill>
              </a:rPr>
              <a:pPr/>
              <a:t>5</a:t>
            </a:fld>
            <a:endParaRPr lang="en-US" dirty="0">
              <a:solidFill>
                <a:srgbClr val="24224A"/>
              </a:solidFill>
            </a:endParaRPr>
          </a:p>
        </p:txBody>
      </p:sp>
    </p:spTree>
    <p:extLst>
      <p:ext uri="{BB962C8B-B14F-4D97-AF65-F5344CB8AC3E}">
        <p14:creationId xmlns:p14="http://schemas.microsoft.com/office/powerpoint/2010/main" val="643054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65855C-AAEB-814F-85B6-70383DB6A7D9}"/>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3AC0594D-988C-C148-A198-1D7917DAFFDC}"/>
              </a:ext>
            </a:extLst>
          </p:cNvPr>
          <p:cNvSpPr>
            <a:spLocks noGrp="1"/>
          </p:cNvSpPr>
          <p:nvPr>
            <p:ph sz="half" idx="1"/>
          </p:nvPr>
        </p:nvSpPr>
        <p:spPr/>
        <p:txBody>
          <a:bodyPr/>
          <a:lstStyle/>
          <a:p>
            <a:endParaRPr lang="en-US" dirty="0"/>
          </a:p>
        </p:txBody>
      </p:sp>
      <p:sp>
        <p:nvSpPr>
          <p:cNvPr id="6" name="Content Placeholder 5">
            <a:extLst>
              <a:ext uri="{FF2B5EF4-FFF2-40B4-BE49-F238E27FC236}">
                <a16:creationId xmlns:a16="http://schemas.microsoft.com/office/drawing/2014/main" id="{A0A55ECD-A2A3-BA4C-8333-2AF74A39584C}"/>
              </a:ext>
            </a:extLst>
          </p:cNvPr>
          <p:cNvSpPr>
            <a:spLocks noGrp="1"/>
          </p:cNvSpPr>
          <p:nvPr>
            <p:ph sz="half" idx="2"/>
          </p:nvPr>
        </p:nvSpPr>
        <p:spPr/>
        <p:txBody>
          <a:bodyPr/>
          <a:lstStyle/>
          <a:p>
            <a:endParaRPr lang="en-US" dirty="0"/>
          </a:p>
        </p:txBody>
      </p:sp>
      <p:sp>
        <p:nvSpPr>
          <p:cNvPr id="7" name="Slide Number Placeholder 5">
            <a:extLst>
              <a:ext uri="{FF2B5EF4-FFF2-40B4-BE49-F238E27FC236}">
                <a16:creationId xmlns:a16="http://schemas.microsoft.com/office/drawing/2014/main" id="{EA645E30-260B-A246-86F4-D824AA219499}"/>
              </a:ext>
            </a:extLst>
          </p:cNvPr>
          <p:cNvSpPr>
            <a:spLocks noGrp="1"/>
          </p:cNvSpPr>
          <p:nvPr>
            <p:ph type="sldNum" sz="quarter" idx="4"/>
          </p:nvPr>
        </p:nvSpPr>
        <p:spPr>
          <a:xfrm>
            <a:off x="4690872" y="4803839"/>
            <a:ext cx="4373118" cy="273844"/>
          </a:xfrm>
          <a:prstGeom prst="rect">
            <a:avLst/>
          </a:prstGeom>
        </p:spPr>
        <p:txBody>
          <a:bodyPr vert="horz" lIns="91440" tIns="45720" rIns="91440" bIns="45720" rtlCol="0" anchor="ctr"/>
          <a:lstStyle>
            <a:lvl1pPr algn="r">
              <a:defRPr sz="800">
                <a:solidFill>
                  <a:srgbClr val="983A67"/>
                </a:solidFill>
              </a:defRPr>
            </a:lvl1pPr>
          </a:lstStyle>
          <a:p>
            <a:r>
              <a:rPr lang="en-US" dirty="0"/>
              <a:t>©2021 Evangelical Lutheran Church in America   |  January 6, 2021  |    </a:t>
            </a:r>
            <a:fld id="{258E5FB6-8006-2E47-90C6-F4D96D7525BB}" type="slidenum">
              <a:rPr lang="en-US" smtClean="0"/>
              <a:pPr/>
              <a:t>6</a:t>
            </a:fld>
            <a:endParaRPr lang="en-US" dirty="0"/>
          </a:p>
        </p:txBody>
      </p:sp>
    </p:spTree>
    <p:extLst>
      <p:ext uri="{BB962C8B-B14F-4D97-AF65-F5344CB8AC3E}">
        <p14:creationId xmlns:p14="http://schemas.microsoft.com/office/powerpoint/2010/main" val="2385806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3A2E687-D1A3-4A0C-84A5-5BA87E883030}"/>
              </a:ext>
            </a:extLst>
          </p:cNvPr>
          <p:cNvSpPr>
            <a:spLocks noGrp="1"/>
          </p:cNvSpPr>
          <p:nvPr>
            <p:ph type="title"/>
          </p:nvPr>
        </p:nvSpPr>
        <p:spPr/>
        <p:txBody>
          <a:bodyPr/>
          <a:lstStyle/>
          <a:p>
            <a:endParaRPr lang="en-US"/>
          </a:p>
        </p:txBody>
      </p:sp>
      <p:sp>
        <p:nvSpPr>
          <p:cNvPr id="6" name="Text Placeholder 5">
            <a:extLst>
              <a:ext uri="{FF2B5EF4-FFF2-40B4-BE49-F238E27FC236}">
                <a16:creationId xmlns:a16="http://schemas.microsoft.com/office/drawing/2014/main" id="{5ED197D8-5A96-4C9D-AFC1-C6E224D248A3}"/>
              </a:ext>
            </a:extLst>
          </p:cNvPr>
          <p:cNvSpPr>
            <a:spLocks noGrp="1"/>
          </p:cNvSpPr>
          <p:nvPr>
            <p:ph type="body" idx="1"/>
          </p:nvPr>
        </p:nvSpPr>
        <p:spPr/>
        <p:txBody>
          <a:bodyPr/>
          <a:lstStyle/>
          <a:p>
            <a:endParaRPr lang="en-US"/>
          </a:p>
        </p:txBody>
      </p:sp>
      <p:sp>
        <p:nvSpPr>
          <p:cNvPr id="7" name="Slide Number Placeholder 5">
            <a:extLst>
              <a:ext uri="{FF2B5EF4-FFF2-40B4-BE49-F238E27FC236}">
                <a16:creationId xmlns:a16="http://schemas.microsoft.com/office/drawing/2014/main" id="{2368C678-DC26-45BE-A84F-CBDE1D7805F7}"/>
              </a:ext>
              <a:ext uri="{C183D7F6-B498-43B3-948B-1728B52AA6E4}">
                <adec:decorative xmlns:adec="http://schemas.microsoft.com/office/drawing/2017/decorative" val="0"/>
              </a:ext>
            </a:extLst>
          </p:cNvPr>
          <p:cNvSpPr>
            <a:spLocks noGrp="1"/>
          </p:cNvSpPr>
          <p:nvPr>
            <p:ph type="sldNum" sz="quarter" idx="4"/>
          </p:nvPr>
        </p:nvSpPr>
        <p:spPr>
          <a:xfrm>
            <a:off x="4690872" y="4803839"/>
            <a:ext cx="4373118" cy="273844"/>
          </a:xfrm>
          <a:prstGeom prst="rect">
            <a:avLst/>
          </a:prstGeom>
        </p:spPr>
        <p:txBody>
          <a:bodyPr vert="horz" wrap="none" lIns="91440" tIns="45720" rIns="91440" bIns="45720" rtlCol="0" anchor="ctr"/>
          <a:lstStyle>
            <a:lvl1pPr algn="r">
              <a:defRPr sz="800">
                <a:solidFill>
                  <a:srgbClr val="FCB426"/>
                </a:solidFill>
              </a:defRPr>
            </a:lvl1pPr>
          </a:lstStyle>
          <a:p>
            <a:r>
              <a:rPr lang="en-US" dirty="0">
                <a:solidFill>
                  <a:srgbClr val="983A67"/>
                </a:solidFill>
              </a:rPr>
              <a:t>©2021 Evangelical Lutheran Church in America   |  January 6, 2022  |    </a:t>
            </a:r>
            <a:fld id="{258E5FB6-8006-2E47-90C6-F4D96D7525BB}" type="slidenum">
              <a:rPr lang="en-US" smtClean="0">
                <a:solidFill>
                  <a:srgbClr val="983A67"/>
                </a:solidFill>
              </a:rPr>
              <a:pPr/>
              <a:t>7</a:t>
            </a:fld>
            <a:endParaRPr lang="en-US" dirty="0">
              <a:solidFill>
                <a:srgbClr val="983A67"/>
              </a:solidFill>
            </a:endParaRPr>
          </a:p>
        </p:txBody>
      </p:sp>
    </p:spTree>
    <p:extLst>
      <p:ext uri="{BB962C8B-B14F-4D97-AF65-F5344CB8AC3E}">
        <p14:creationId xmlns:p14="http://schemas.microsoft.com/office/powerpoint/2010/main" val="1636911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259DA-7D86-554B-A09A-4C64788F415B}"/>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045DBB9A-6ADE-B54A-B8F1-824D1AA6A961}"/>
              </a:ext>
            </a:extLst>
          </p:cNvPr>
          <p:cNvSpPr>
            <a:spLocks noGrp="1"/>
          </p:cNvSpPr>
          <p:nvPr>
            <p:ph type="body" sz="half" idx="2"/>
          </p:nvPr>
        </p:nvSpPr>
        <p:spPr/>
        <p:txBody>
          <a:bodyPr/>
          <a:lstStyle/>
          <a:p>
            <a:endParaRPr lang="en-US" dirty="0"/>
          </a:p>
        </p:txBody>
      </p:sp>
      <p:sp>
        <p:nvSpPr>
          <p:cNvPr id="10" name="Slide Number Placeholder 5">
            <a:extLst>
              <a:ext uri="{FF2B5EF4-FFF2-40B4-BE49-F238E27FC236}">
                <a16:creationId xmlns:a16="http://schemas.microsoft.com/office/drawing/2014/main" id="{3370E5FF-FE93-054D-9409-DA2C8D524010}"/>
              </a:ext>
            </a:extLst>
          </p:cNvPr>
          <p:cNvSpPr>
            <a:spLocks noGrp="1"/>
          </p:cNvSpPr>
          <p:nvPr>
            <p:ph type="sldNum" sz="quarter" idx="4"/>
          </p:nvPr>
        </p:nvSpPr>
        <p:spPr>
          <a:prstGeom prst="rect">
            <a:avLst/>
          </a:prstGeom>
        </p:spPr>
        <p:txBody>
          <a:bodyPr vert="horz" lIns="91440" tIns="45720" rIns="91440" bIns="45720" rtlCol="0" anchor="ctr"/>
          <a:lstStyle>
            <a:lvl1pPr algn="r">
              <a:defRPr sz="800">
                <a:solidFill>
                  <a:srgbClr val="983A67"/>
                </a:solidFill>
              </a:defRPr>
            </a:lvl1pPr>
          </a:lstStyle>
          <a:p>
            <a:r>
              <a:rPr lang="en-US" dirty="0"/>
              <a:t>©2021 Evangelical Lutheran Church in America   |  January 6, 2021  |    </a:t>
            </a:r>
            <a:fld id="{258E5FB6-8006-2E47-90C6-F4D96D7525BB}" type="slidenum">
              <a:rPr lang="en-US" smtClean="0"/>
              <a:pPr/>
              <a:t>8</a:t>
            </a:fld>
            <a:endParaRPr lang="en-US" dirty="0"/>
          </a:p>
        </p:txBody>
      </p:sp>
      <p:sp>
        <p:nvSpPr>
          <p:cNvPr id="9" name="Content Placeholder 4">
            <a:extLst>
              <a:ext uri="{FF2B5EF4-FFF2-40B4-BE49-F238E27FC236}">
                <a16:creationId xmlns:a16="http://schemas.microsoft.com/office/drawing/2014/main" id="{AD2D40A2-5431-1B46-BCFC-BF4AB8795FC4}"/>
              </a:ext>
            </a:extLst>
          </p:cNvPr>
          <p:cNvSpPr txBox="1">
            <a:spLocks/>
          </p:cNvSpPr>
          <p:nvPr/>
        </p:nvSpPr>
        <p:spPr>
          <a:xfrm>
            <a:off x="5634990" y="1859933"/>
            <a:ext cx="2743200" cy="2750117"/>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dirty="0"/>
          </a:p>
        </p:txBody>
      </p:sp>
      <p:sp>
        <p:nvSpPr>
          <p:cNvPr id="11" name="Content Placeholder 4">
            <a:extLst>
              <a:ext uri="{FF2B5EF4-FFF2-40B4-BE49-F238E27FC236}">
                <a16:creationId xmlns:a16="http://schemas.microsoft.com/office/drawing/2014/main" id="{EEA35E17-B2DE-5F46-81AE-E633FE8E51E6}"/>
              </a:ext>
            </a:extLst>
          </p:cNvPr>
          <p:cNvSpPr txBox="1">
            <a:spLocks/>
          </p:cNvSpPr>
          <p:nvPr/>
        </p:nvSpPr>
        <p:spPr>
          <a:xfrm>
            <a:off x="5582738" y="1859933"/>
            <a:ext cx="2743200" cy="2750117"/>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dirty="0"/>
          </a:p>
        </p:txBody>
      </p:sp>
      <p:sp>
        <p:nvSpPr>
          <p:cNvPr id="12" name="Content Placeholder 4">
            <a:extLst>
              <a:ext uri="{FF2B5EF4-FFF2-40B4-BE49-F238E27FC236}">
                <a16:creationId xmlns:a16="http://schemas.microsoft.com/office/drawing/2014/main" id="{2FF46F78-3AD1-B84B-8626-171B92A66EA0}"/>
              </a:ext>
            </a:extLst>
          </p:cNvPr>
          <p:cNvSpPr txBox="1">
            <a:spLocks/>
          </p:cNvSpPr>
          <p:nvPr/>
        </p:nvSpPr>
        <p:spPr>
          <a:xfrm>
            <a:off x="5626282" y="1859933"/>
            <a:ext cx="2743200" cy="2750117"/>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95174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2">
      <a:dk1>
        <a:srgbClr val="000000"/>
      </a:dk1>
      <a:lt1>
        <a:srgbClr val="FFFFFF"/>
      </a:lt1>
      <a:dk2>
        <a:srgbClr val="44546A"/>
      </a:dk2>
      <a:lt2>
        <a:srgbClr val="E7E6E6"/>
      </a:lt2>
      <a:accent1>
        <a:srgbClr val="983B69"/>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43b974f-4cf2-4f2b-8081-287a5ea837dc">
      <Value>104</Value>
      <Value>5</Value>
      <Value>230</Value>
      <Value>449</Value>
      <Value>106</Value>
    </TaxCatchAll>
    <Date xmlns="0e456244-9f82-43cd-a08b-0fc491365cef" xsi:nil="true"/>
    <lcf76f155ced4ddcb4097134ff3c332f xmlns="0e456244-9f82-43cd-a08b-0fc491365cef">
      <Terms xmlns="http://schemas.microsoft.com/office/infopath/2007/PartnerControls"/>
    </lcf76f155ced4ddcb4097134ff3c332f>
    <Used_x0020_By xmlns="0e456244-9f82-43cd-a08b-0fc491365cef">- Both</Used_x0020_By>
    <_dlc_DocId xmlns="443b974f-4cf2-4f2b-8081-287a5ea837dc">4D3JZ2TK2AEZ-1706065743-59132</_dlc_DocId>
    <_dlc_DocIdUrl xmlns="443b974f-4cf2-4f2b-8081-287a5ea837dc">
      <Url>https://elcacwo.sharepoint.com/sites/ITStaff/_layouts/15/DocIdRedir.aspx?ID=4D3JZ2TK2AEZ-1706065743-59132</Url>
      <Description>4D3JZ2TK2AEZ-1706065743-59132</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34DF4E09249B449DB0A5AAD152C9A0" ma:contentTypeVersion="35" ma:contentTypeDescription="Create a new document." ma:contentTypeScope="" ma:versionID="28c0d1902085efb3afa31719779055db">
  <xsd:schema xmlns:xsd="http://www.w3.org/2001/XMLSchema" xmlns:xs="http://www.w3.org/2001/XMLSchema" xmlns:p="http://schemas.microsoft.com/office/2006/metadata/properties" xmlns:ns2="0e456244-9f82-43cd-a08b-0fc491365cef" xmlns:ns3="443b974f-4cf2-4f2b-8081-287a5ea837dc" targetNamespace="http://schemas.microsoft.com/office/2006/metadata/properties" ma:root="true" ma:fieldsID="21bdbc28fed95a90e286d1549480156c" ns2:_="" ns3:_="">
    <xsd:import namespace="0e456244-9f82-43cd-a08b-0fc491365cef"/>
    <xsd:import namespace="443b974f-4cf2-4f2b-8081-287a5ea837dc"/>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DateTaken" minOccurs="0"/>
                <xsd:element ref="ns2:MediaServiceAutoTags" minOccurs="0"/>
                <xsd:element ref="ns2:Used_x0020_By" minOccurs="0"/>
                <xsd:element ref="ns2:MediaServiceOCR" minOccurs="0"/>
                <xsd:element ref="ns3:_dlc_DocId" minOccurs="0"/>
                <xsd:element ref="ns3:_dlc_DocIdUrl" minOccurs="0"/>
                <xsd:element ref="ns3:_dlc_DocIdPersistId"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Dat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456244-9f82-43cd-a08b-0fc491365c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Used_x0020_By" ma:index="14" nillable="true" ma:displayName="Used By" ma:default="- Both" ma:format="RadioButtons" ma:internalName="Used_x0020_By">
      <xsd:simpleType>
        <xsd:union memberTypes="dms:Text">
          <xsd:simpleType>
            <xsd:restriction base="dms:Choice">
              <xsd:enumeration value="- Both"/>
              <xsd:enumeration value="BAs"/>
              <xsd:enumeration value="PMs"/>
              <xsd:enumeration value="- Everyone"/>
            </xsd:restriction>
          </xsd:simpleType>
        </xsd:union>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b059a39c-917c-4ba5-a340-17ecc7564604" ma:termSetId="09814cd3-568e-fe90-9814-8d621ff8fb84" ma:anchorId="fba54fb3-c3e1-fe81-a776-ca4b69148c4d" ma:open="true" ma:isKeyword="false">
      <xsd:complexType>
        <xsd:sequence>
          <xsd:element ref="pc:Terms" minOccurs="0" maxOccurs="1"/>
        </xsd:sequence>
      </xsd:complexType>
    </xsd:element>
    <xsd:element name="Date" ma:index="28" nillable="true" ma:displayName="Date" ma:format="DateOnly" ma:internalName="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3b974f-4cf2-4f2b-8081-287a5ea837dc"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dexed="true"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cd64d1a7-1d96-4342-97da-5198f00f7efe}" ma:internalName="TaxCatchAll" ma:showField="CatchAllData" ma:web="443b974f-4cf2-4f2b-8081-287a5ea837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641A60A-E869-447A-BF07-4957A95BEBA7}">
  <ds:schemaRefs>
    <ds:schemaRef ds:uri="http://schemas.microsoft.com/sharepoint/v3/contenttype/forms"/>
  </ds:schemaRefs>
</ds:datastoreItem>
</file>

<file path=customXml/itemProps2.xml><?xml version="1.0" encoding="utf-8"?>
<ds:datastoreItem xmlns:ds="http://schemas.openxmlformats.org/officeDocument/2006/customXml" ds:itemID="{EE9E86B5-0FD7-4397-9670-9B26C0B96E44}">
  <ds:schemaRefs>
    <ds:schemaRef ds:uri="http://schemas.microsoft.com/office/2006/metadata/properties"/>
    <ds:schemaRef ds:uri="http://schemas.microsoft.com/office/infopath/2007/PartnerControls"/>
    <ds:schemaRef ds:uri="d087f69f-f3c5-4cc5-af88-9bcec61be179"/>
    <ds:schemaRef ds:uri="8a140621-1a49-429d-a76a-0b4eaceb60d3"/>
  </ds:schemaRefs>
</ds:datastoreItem>
</file>

<file path=customXml/itemProps3.xml><?xml version="1.0" encoding="utf-8"?>
<ds:datastoreItem xmlns:ds="http://schemas.openxmlformats.org/officeDocument/2006/customXml" ds:itemID="{C484080F-CE94-4968-94B9-E5CD35EB8809}"/>
</file>

<file path=customXml/itemProps4.xml><?xml version="1.0" encoding="utf-8"?>
<ds:datastoreItem xmlns:ds="http://schemas.openxmlformats.org/officeDocument/2006/customXml" ds:itemID="{6F57710E-C63B-4B1E-8137-F32A844338DA}"/>
</file>

<file path=docProps/app.xml><?xml version="1.0" encoding="utf-8"?>
<Properties xmlns="http://schemas.openxmlformats.org/officeDocument/2006/extended-properties" xmlns:vt="http://schemas.openxmlformats.org/officeDocument/2006/docPropsVTypes">
  <Template>Office Theme</Template>
  <TotalTime>209</TotalTime>
  <Words>166</Words>
  <Application>Microsoft Office PowerPoint</Application>
  <PresentationFormat>On-screen Show (16:9)</PresentationFormat>
  <Paragraphs>13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 Black</vt:lpstr>
      <vt:lpstr>Calibri</vt:lpstr>
      <vt:lpstr>Office Theme</vt:lpstr>
      <vt:lpstr>TITLE AREA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ELCA 40 Days PPT 2022</dc:title>
  <dc:creator>Irena POwers</dc:creator>
  <cp:lastModifiedBy>Karen Dersnah</cp:lastModifiedBy>
  <cp:revision>5</cp:revision>
  <dcterms:created xsi:type="dcterms:W3CDTF">2021-01-06T20:54:13Z</dcterms:created>
  <dcterms:modified xsi:type="dcterms:W3CDTF">2022-01-12T14:32:03Z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0x010100B534DF4E09249B449DB0A5AAD152C9A0</vt:lpwstr>
  </property>
  <property fmtid="{D5CDD505-2E9C-101B-9397-08002B2CF9AE}" pid="3" name="pff9ff76d6d04245968fbeacd7773757">
    <vt:lpwstr>English|2a561fb9-8cee-4c70-9ce6-5f63a2094213</vt:lpwstr>
  </property>
  <property fmtid="{D5CDD505-2E9C-101B-9397-08002B2CF9AE}" pid="4" name="b8cf5103550044b6adff90de73dcc70d">
    <vt:lpwstr>40 days|fe26894a-12ce-4f6f-8de0-a8200439116f</vt:lpwstr>
  </property>
  <property fmtid="{D5CDD505-2E9C-101B-9397-08002B2CF9AE}" pid="5" name="p0eec0248d09446db2b674e7726de702">
    <vt:lpwstr>Hunger|1563463c-91d9-424f-a32f-3f2154f7c23f</vt:lpwstr>
  </property>
  <property fmtid="{D5CDD505-2E9C-101B-9397-08002B2CF9AE}" pid="6" name="dbcb669f85a94c79882e4591e49db382">
    <vt:lpwstr>ELCA World Hunger|05934ef5-5f43-44eb-b213-eaf0666608c9</vt:lpwstr>
  </property>
  <property fmtid="{D5CDD505-2E9C-101B-9397-08002B2CF9AE}" pid="7" name="f4e18a6ced514bde9eff9825603cfd24">
    <vt:lpwstr>Hunger Leader|25bc56f3-3dfa-4ab7-9687-664d5bbf6110</vt:lpwstr>
  </property>
  <property fmtid="{D5CDD505-2E9C-101B-9397-08002B2CF9AE}" pid="8" name="Resource Category">
    <vt:lpwstr>104;#ELCA World Hunger|05934ef5-5f43-44eb-b213-eaf0666608c9</vt:lpwstr>
  </property>
  <property fmtid="{D5CDD505-2E9C-101B-9397-08002B2CF9AE}" pid="9" name="Resource Primary Audience">
    <vt:lpwstr>230;#Hunger Leader|25bc56f3-3dfa-4ab7-9687-664d5bbf6110</vt:lpwstr>
  </property>
  <property fmtid="{D5CDD505-2E9C-101B-9397-08002B2CF9AE}" pid="10" name="Resource Language">
    <vt:lpwstr>5;#English|2a561fb9-8cee-4c70-9ce6-5f63a2094213</vt:lpwstr>
  </property>
  <property fmtid="{D5CDD505-2E9C-101B-9397-08002B2CF9AE}" pid="11" name="Resource Interests">
    <vt:lpwstr>106;#Hunger|1563463c-91d9-424f-a32f-3f2154f7c23f</vt:lpwstr>
  </property>
  <property fmtid="{D5CDD505-2E9C-101B-9397-08002B2CF9AE}" pid="12" name="Resource Subcategory">
    <vt:lpwstr>449;#40 days|fe26894a-12ce-4f6f-8de0-a8200439116f</vt:lpwstr>
  </property>
  <property fmtid="{D5CDD505-2E9C-101B-9397-08002B2CF9AE}" pid="13" name="_dlc_policyId">
    <vt:lpwstr/>
  </property>
  <property fmtid="{D5CDD505-2E9C-101B-9397-08002B2CF9AE}" pid="14" name="ItemRetentionFormula">
    <vt:lpwstr/>
  </property>
  <property fmtid="{D5CDD505-2E9C-101B-9397-08002B2CF9AE}" pid="15" name="WorkflowChangePath">
    <vt:lpwstr>8b4633e0-e339-4ef2-8df3-a043f9012779,4;</vt:lpwstr>
  </property>
  <property fmtid="{D5CDD505-2E9C-101B-9397-08002B2CF9AE}" pid="16" name="Metrics File with Extension">
    <vt:lpwstr>5844</vt:lpwstr>
  </property>
  <property fmtid="{D5CDD505-2E9C-101B-9397-08002B2CF9AE}" pid="17" name="_dlc_DocIdItemGuid">
    <vt:lpwstr>4d380b12-36aa-4836-bb3a-e51e0cb5dc2e</vt:lpwstr>
  </property>
</Properties>
</file>