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sldIdLst>
    <p:sldId id="26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9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2" d="100"/>
          <a:sy n="82" d="100"/>
        </p:scale>
        <p:origin x="145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Text&#10;&#10;Description automatically generated with medium confidence">
            <a:extLst>
              <a:ext uri="{FF2B5EF4-FFF2-40B4-BE49-F238E27FC236}">
                <a16:creationId xmlns:a16="http://schemas.microsoft.com/office/drawing/2014/main" id="{1E0892CD-597F-656C-32FB-8177AFCA18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9864" y="6183416"/>
            <a:ext cx="1676190" cy="493079"/>
          </a:xfrm>
          <a:prstGeom prst="rect">
            <a:avLst/>
          </a:prstGeom>
        </p:spPr>
      </p:pic>
    </p:spTree>
    <p:extLst>
      <p:ext uri="{BB962C8B-B14F-4D97-AF65-F5344CB8AC3E}">
        <p14:creationId xmlns:p14="http://schemas.microsoft.com/office/powerpoint/2010/main" val="312354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with horizontal bra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839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nk with stacked brand">
    <p:spTree>
      <p:nvGrpSpPr>
        <p:cNvPr id="1" name=""/>
        <p:cNvGrpSpPr/>
        <p:nvPr/>
      </p:nvGrpSpPr>
      <p:grpSpPr>
        <a:xfrm>
          <a:off x="0" y="0"/>
          <a:ext cx="0" cy="0"/>
          <a:chOff x="0" y="0"/>
          <a:chExt cx="0" cy="0"/>
        </a:xfrm>
      </p:grpSpPr>
      <p:pic>
        <p:nvPicPr>
          <p:cNvPr id="8" name="Picture 7" descr="A picture containing window&#10;&#10;Description automatically generated">
            <a:extLst>
              <a:ext uri="{FF2B5EF4-FFF2-40B4-BE49-F238E27FC236}">
                <a16:creationId xmlns:a16="http://schemas.microsoft.com/office/drawing/2014/main" id="{5F2D7C1F-D723-4947-C389-298B47B0C5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0175" y="5973372"/>
            <a:ext cx="490931" cy="677894"/>
          </a:xfrm>
          <a:prstGeom prst="rect">
            <a:avLst/>
          </a:prstGeom>
        </p:spPr>
      </p:pic>
    </p:spTree>
    <p:extLst>
      <p:ext uri="{BB962C8B-B14F-4D97-AF65-F5344CB8AC3E}">
        <p14:creationId xmlns:p14="http://schemas.microsoft.com/office/powerpoint/2010/main" val="341948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_black triang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BA237E9-BE54-10BE-0305-7AADA52BEAFD}"/>
              </a:ext>
            </a:extLst>
          </p:cNvPr>
          <p:cNvSpPr>
            <a:spLocks noGrp="1"/>
          </p:cNvSpPr>
          <p:nvPr>
            <p:ph type="title"/>
          </p:nvPr>
        </p:nvSpPr>
        <p:spPr>
          <a:xfrm>
            <a:off x="2282025" y="365126"/>
            <a:ext cx="6476932" cy="1325563"/>
          </a:xfrm>
        </p:spPr>
        <p:txBody>
          <a:bodyPr lIns="0" rIns="0"/>
          <a:lstStyle>
            <a:lvl1pPr algn="r">
              <a:defRPr/>
            </a:lvl1pPr>
          </a:lstStyle>
          <a:p>
            <a:r>
              <a:rPr lang="en-US" dirty="0"/>
              <a:t>Click to edit Master title style</a:t>
            </a:r>
          </a:p>
        </p:txBody>
      </p:sp>
      <p:sp>
        <p:nvSpPr>
          <p:cNvPr id="7" name="Content Placeholder 2">
            <a:extLst>
              <a:ext uri="{FF2B5EF4-FFF2-40B4-BE49-F238E27FC236}">
                <a16:creationId xmlns:a16="http://schemas.microsoft.com/office/drawing/2014/main" id="{8091A81A-B8BA-B8C7-5420-8D7DFC45A85E}"/>
              </a:ext>
            </a:extLst>
          </p:cNvPr>
          <p:cNvSpPr>
            <a:spLocks noGrp="1"/>
          </p:cNvSpPr>
          <p:nvPr>
            <p:ph idx="1"/>
          </p:nvPr>
        </p:nvSpPr>
        <p:spPr>
          <a:xfrm>
            <a:off x="699715" y="1955260"/>
            <a:ext cx="8063285" cy="3803514"/>
          </a:xfrm>
        </p:spPr>
        <p:txBody>
          <a:bodyPr lIns="0" r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97168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2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_black triang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9738A6D2-9FE6-7E5B-16A8-B237B87C9D0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38014" y="6146502"/>
            <a:ext cx="457143" cy="452190"/>
          </a:xfrm>
          <a:prstGeom prst="rect">
            <a:avLst/>
          </a:prstGeom>
        </p:spPr>
      </p:pic>
      <p:sp>
        <p:nvSpPr>
          <p:cNvPr id="6" name="Title 1">
            <a:extLst>
              <a:ext uri="{FF2B5EF4-FFF2-40B4-BE49-F238E27FC236}">
                <a16:creationId xmlns:a16="http://schemas.microsoft.com/office/drawing/2014/main" id="{8BA237E9-BE54-10BE-0305-7AADA52BEAFD}"/>
              </a:ext>
            </a:extLst>
          </p:cNvPr>
          <p:cNvSpPr>
            <a:spLocks noGrp="1"/>
          </p:cNvSpPr>
          <p:nvPr>
            <p:ph type="title"/>
          </p:nvPr>
        </p:nvSpPr>
        <p:spPr>
          <a:xfrm>
            <a:off x="2250219" y="365126"/>
            <a:ext cx="6512781" cy="1325563"/>
          </a:xfrm>
        </p:spPr>
        <p:txBody>
          <a:bodyPr lIns="0" rIns="0"/>
          <a:lstStyle>
            <a:lvl1pPr algn="r">
              <a:defRPr/>
            </a:lvl1pPr>
          </a:lstStyle>
          <a:p>
            <a:r>
              <a:rPr lang="en-US" dirty="0"/>
              <a:t>Click to edit Master title style</a:t>
            </a:r>
          </a:p>
        </p:txBody>
      </p:sp>
      <p:sp>
        <p:nvSpPr>
          <p:cNvPr id="7" name="Content Placeholder 2">
            <a:extLst>
              <a:ext uri="{FF2B5EF4-FFF2-40B4-BE49-F238E27FC236}">
                <a16:creationId xmlns:a16="http://schemas.microsoft.com/office/drawing/2014/main" id="{8091A81A-B8BA-B8C7-5420-8D7DFC45A85E}"/>
              </a:ext>
            </a:extLst>
          </p:cNvPr>
          <p:cNvSpPr>
            <a:spLocks noGrp="1"/>
          </p:cNvSpPr>
          <p:nvPr>
            <p:ph idx="1"/>
          </p:nvPr>
        </p:nvSpPr>
        <p:spPr>
          <a:xfrm>
            <a:off x="1256306" y="1955260"/>
            <a:ext cx="7506694" cy="3803514"/>
          </a:xfrm>
        </p:spPr>
        <p:txBody>
          <a:bodyPr lIns="0" r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8892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_color triang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descr="A picture containing window, building, grate&#10;&#10;Description automatically generated">
            <a:extLst>
              <a:ext uri="{FF2B5EF4-FFF2-40B4-BE49-F238E27FC236}">
                <a16:creationId xmlns:a16="http://schemas.microsoft.com/office/drawing/2014/main" id="{9ABA0096-FDEE-5158-DAB5-5D9486C5D2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38014" y="6145831"/>
            <a:ext cx="457143" cy="452190"/>
          </a:xfrm>
          <a:prstGeom prst="rect">
            <a:avLst/>
          </a:prstGeom>
        </p:spPr>
      </p:pic>
      <p:sp>
        <p:nvSpPr>
          <p:cNvPr id="10" name="Title Placeholder 1">
            <a:extLst>
              <a:ext uri="{FF2B5EF4-FFF2-40B4-BE49-F238E27FC236}">
                <a16:creationId xmlns:a16="http://schemas.microsoft.com/office/drawing/2014/main" id="{CADC3904-FB31-8496-378F-8F8FB2C40717}"/>
              </a:ext>
            </a:extLst>
          </p:cNvPr>
          <p:cNvSpPr>
            <a:spLocks noGrp="1"/>
          </p:cNvSpPr>
          <p:nvPr>
            <p:ph type="title"/>
          </p:nvPr>
        </p:nvSpPr>
        <p:spPr>
          <a:xfrm>
            <a:off x="381000" y="365126"/>
            <a:ext cx="8382000" cy="1325563"/>
          </a:xfrm>
          <a:prstGeom prst="rect">
            <a:avLst/>
          </a:prstGeom>
        </p:spPr>
        <p:txBody>
          <a:bodyPr vert="horz" lIns="0" tIns="45720" rIns="0" bIns="45720" rtlCol="0" anchor="ctr">
            <a:normAutofit/>
          </a:bodyPr>
          <a:lstStyle/>
          <a:p>
            <a:r>
              <a:rPr lang="en-US" dirty="0"/>
              <a:t>Click to edit Master title style</a:t>
            </a:r>
          </a:p>
        </p:txBody>
      </p:sp>
      <p:sp>
        <p:nvSpPr>
          <p:cNvPr id="13" name="Content Placeholder 12">
            <a:extLst>
              <a:ext uri="{FF2B5EF4-FFF2-40B4-BE49-F238E27FC236}">
                <a16:creationId xmlns:a16="http://schemas.microsoft.com/office/drawing/2014/main" id="{EDDC9FA4-A4CF-6761-9EF6-D773CE613373}"/>
              </a:ext>
            </a:extLst>
          </p:cNvPr>
          <p:cNvSpPr>
            <a:spLocks noGrp="1"/>
          </p:cNvSpPr>
          <p:nvPr>
            <p:ph sz="quarter" idx="10"/>
          </p:nvPr>
        </p:nvSpPr>
        <p:spPr>
          <a:xfrm>
            <a:off x="380999" y="1828800"/>
            <a:ext cx="8381999"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3744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lus globe">
    <p:bg>
      <p:bgPr>
        <a:solidFill>
          <a:schemeClr val="bg1"/>
        </a:solidFill>
        <a:effectLst/>
      </p:bgPr>
    </p:bg>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5BEA0356-37FD-BA44-5B15-1AB80CEEF968}"/>
              </a:ext>
            </a:extLst>
          </p:cNvPr>
          <p:cNvSpPr>
            <a:spLocks noGrp="1"/>
          </p:cNvSpPr>
          <p:nvPr>
            <p:ph type="title"/>
          </p:nvPr>
        </p:nvSpPr>
        <p:spPr>
          <a:xfrm>
            <a:off x="381000" y="365126"/>
            <a:ext cx="8382000" cy="1325563"/>
          </a:xfrm>
          <a:prstGeom prst="rect">
            <a:avLst/>
          </a:prstGeom>
        </p:spPr>
        <p:txBody>
          <a:bodyPr vert="horz" lIns="0" tIns="45720" rIns="0" bIns="45720" rtlCol="0" anchor="ctr">
            <a:normAutofit/>
          </a:bodyPr>
          <a:lstStyle/>
          <a:p>
            <a:r>
              <a:rPr lang="en-US" dirty="0"/>
              <a:t>Click to edit Master title style</a:t>
            </a:r>
          </a:p>
        </p:txBody>
      </p:sp>
      <p:sp>
        <p:nvSpPr>
          <p:cNvPr id="9" name="Text Placeholder 2">
            <a:extLst>
              <a:ext uri="{FF2B5EF4-FFF2-40B4-BE49-F238E27FC236}">
                <a16:creationId xmlns:a16="http://schemas.microsoft.com/office/drawing/2014/main" id="{52B4AC82-B8FF-7351-D05B-A169602E4689}"/>
              </a:ext>
            </a:extLst>
          </p:cNvPr>
          <p:cNvSpPr>
            <a:spLocks noGrp="1"/>
          </p:cNvSpPr>
          <p:nvPr>
            <p:ph idx="1"/>
          </p:nvPr>
        </p:nvSpPr>
        <p:spPr>
          <a:xfrm>
            <a:off x="381000" y="1825625"/>
            <a:ext cx="8382000" cy="435133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A picture containing window, building, grate&#10;&#10;Description automatically generated">
            <a:extLst>
              <a:ext uri="{FF2B5EF4-FFF2-40B4-BE49-F238E27FC236}">
                <a16:creationId xmlns:a16="http://schemas.microsoft.com/office/drawing/2014/main" id="{E3102EBA-6C50-0D4A-B0FD-4FE135B3FA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8014" y="6145831"/>
            <a:ext cx="457143" cy="452190"/>
          </a:xfrm>
          <a:prstGeom prst="rect">
            <a:avLst/>
          </a:prstGeom>
        </p:spPr>
      </p:pic>
    </p:spTree>
    <p:extLst>
      <p:ext uri="{BB962C8B-B14F-4D97-AF65-F5344CB8AC3E}">
        <p14:creationId xmlns:p14="http://schemas.microsoft.com/office/powerpoint/2010/main" val="2321237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black lines">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E80A1F-D4AC-0F56-4F34-DF054C504E04}"/>
              </a:ext>
            </a:extLst>
          </p:cNvPr>
          <p:cNvCxnSpPr>
            <a:cxnSpLocks/>
          </p:cNvCxnSpPr>
          <p:nvPr userDrawn="1"/>
        </p:nvCxnSpPr>
        <p:spPr>
          <a:xfrm flipV="1">
            <a:off x="384054" y="0"/>
            <a:ext cx="0" cy="6078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63E2283-0B5B-0E81-4C36-CED2743CD16E}"/>
              </a:ext>
            </a:extLst>
          </p:cNvPr>
          <p:cNvCxnSpPr>
            <a:cxnSpLocks/>
          </p:cNvCxnSpPr>
          <p:nvPr userDrawn="1"/>
        </p:nvCxnSpPr>
        <p:spPr>
          <a:xfrm flipV="1">
            <a:off x="8763352" y="6078595"/>
            <a:ext cx="0" cy="7794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DE00412E-7781-D65A-E78C-AD6A93040020}"/>
              </a:ext>
            </a:extLst>
          </p:cNvPr>
          <p:cNvSpPr>
            <a:spLocks noGrp="1"/>
          </p:cNvSpPr>
          <p:nvPr>
            <p:ph type="title"/>
          </p:nvPr>
        </p:nvSpPr>
        <p:spPr>
          <a:xfrm>
            <a:off x="685800" y="365126"/>
            <a:ext cx="8074146" cy="1325563"/>
          </a:xfrm>
        </p:spPr>
        <p:txBody>
          <a:bodyPr lIns="0" rIns="0"/>
          <a:lstStyle/>
          <a:p>
            <a:r>
              <a:rPr lang="en-US" dirty="0"/>
              <a:t>Click to edit Master title style</a:t>
            </a:r>
          </a:p>
        </p:txBody>
      </p:sp>
      <p:sp>
        <p:nvSpPr>
          <p:cNvPr id="6" name="Content Placeholder 2">
            <a:extLst>
              <a:ext uri="{FF2B5EF4-FFF2-40B4-BE49-F238E27FC236}">
                <a16:creationId xmlns:a16="http://schemas.microsoft.com/office/drawing/2014/main" id="{C520F745-6F3D-A46E-25D7-AFC5CE668E33}"/>
              </a:ext>
            </a:extLst>
          </p:cNvPr>
          <p:cNvSpPr>
            <a:spLocks noGrp="1"/>
          </p:cNvSpPr>
          <p:nvPr>
            <p:ph idx="1"/>
          </p:nvPr>
        </p:nvSpPr>
        <p:spPr>
          <a:xfrm>
            <a:off x="685800" y="1825626"/>
            <a:ext cx="8074146" cy="4252968"/>
          </a:xfrm>
        </p:spPr>
        <p:txBody>
          <a:bodyPr lIns="0" r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 name="Straight Connector 1">
            <a:extLst>
              <a:ext uri="{FF2B5EF4-FFF2-40B4-BE49-F238E27FC236}">
                <a16:creationId xmlns:a16="http://schemas.microsoft.com/office/drawing/2014/main" id="{82E04022-6AE1-BACB-2103-3E61872FEDE7}"/>
              </a:ext>
            </a:extLst>
          </p:cNvPr>
          <p:cNvCxnSpPr/>
          <p:nvPr userDrawn="1"/>
        </p:nvCxnSpPr>
        <p:spPr>
          <a:xfrm>
            <a:off x="0" y="6078595"/>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3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3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with horizontal bra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5104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1000" y="1825625"/>
            <a:ext cx="4133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4133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43239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with horizontal bra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2077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65126"/>
            <a:ext cx="8382000" cy="1325563"/>
          </a:xfrm>
          <a:prstGeom prst="rect">
            <a:avLst/>
          </a:prstGeom>
        </p:spPr>
        <p:txBody>
          <a:bodyPr vert="horz" lIns="0" tIns="45720" rIns="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1000" y="1825625"/>
            <a:ext cx="8382000" cy="435133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Text&#10;&#10;Description automatically generated">
            <a:extLst>
              <a:ext uri="{FF2B5EF4-FFF2-40B4-BE49-F238E27FC236}">
                <a16:creationId xmlns:a16="http://schemas.microsoft.com/office/drawing/2014/main" id="{E08DBB30-0677-019A-D70A-239922398FC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58352" y="6257675"/>
            <a:ext cx="1578819" cy="451279"/>
          </a:xfrm>
          <a:prstGeom prst="rect">
            <a:avLst/>
          </a:prstGeom>
        </p:spPr>
      </p:pic>
    </p:spTree>
    <p:extLst>
      <p:ext uri="{BB962C8B-B14F-4D97-AF65-F5344CB8AC3E}">
        <p14:creationId xmlns:p14="http://schemas.microsoft.com/office/powerpoint/2010/main" val="3302741306"/>
      </p:ext>
    </p:extLst>
  </p:cSld>
  <p:clrMap bg1="lt1" tx1="dk1" bg2="lt2" tx2="dk2" accent1="accent1" accent2="accent2" accent3="accent3" accent4="accent4" accent5="accent5" accent6="accent6" hlink="hlink" folHlink="folHlink"/>
  <p:sldLayoutIdLst>
    <p:sldLayoutId id="2147483667" r:id="rId1"/>
    <p:sldLayoutId id="2147483682" r:id="rId2"/>
    <p:sldLayoutId id="2147483660" r:id="rId3"/>
    <p:sldLayoutId id="2147483680" r:id="rId4"/>
    <p:sldLayoutId id="2147483665" r:id="rId5"/>
    <p:sldLayoutId id="2147483681" r:id="rId6"/>
    <p:sldLayoutId id="2147483668" r:id="rId7"/>
    <p:sldLayoutId id="2147483670" r:id="rId8"/>
    <p:sldLayoutId id="2147483672" r:id="rId9"/>
    <p:sldLayoutId id="2147483673" r:id="rId10"/>
    <p:sldLayoutId id="214748365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Avenir" panose="020B05030202030202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520" userDrawn="1">
          <p15:clr>
            <a:srgbClr val="F26B43"/>
          </p15:clr>
        </p15:guide>
        <p15:guide id="3" pos="240" userDrawn="1">
          <p15:clr>
            <a:srgbClr val="F26B43"/>
          </p15:clr>
        </p15:guide>
        <p15:guide id="4" orient="horz" pos="3888" userDrawn="1">
          <p15:clr>
            <a:srgbClr val="F26B43"/>
          </p15:clr>
        </p15:guide>
        <p15:guide id="5" orient="horz" pos="1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ED09B9-EBE8-114B-0795-F35312F73473}"/>
              </a:ext>
            </a:extLst>
          </p:cNvPr>
          <p:cNvSpPr>
            <a:spLocks noGrp="1"/>
          </p:cNvSpPr>
          <p:nvPr>
            <p:ph type="title"/>
          </p:nvPr>
        </p:nvSpPr>
        <p:spPr/>
        <p:txBody>
          <a:bodyPr>
            <a:noAutofit/>
          </a:bodyPr>
          <a:lstStyle/>
          <a:p>
            <a:pPr algn="ctr"/>
            <a:r>
              <a:rPr lang="en-US" sz="4800" dirty="0"/>
              <a:t>Lutheran Disaster Response: </a:t>
            </a:r>
            <a:br>
              <a:rPr lang="en-US" sz="4800" dirty="0"/>
            </a:br>
            <a:r>
              <a:rPr lang="en-US" sz="4800" dirty="0"/>
              <a:t>Crisis in the Holy Land</a:t>
            </a:r>
          </a:p>
        </p:txBody>
      </p:sp>
      <p:sp>
        <p:nvSpPr>
          <p:cNvPr id="5" name="Content Placeholder 4">
            <a:extLst>
              <a:ext uri="{FF2B5EF4-FFF2-40B4-BE49-F238E27FC236}">
                <a16:creationId xmlns:a16="http://schemas.microsoft.com/office/drawing/2014/main" id="{86761823-0E31-F865-3864-9CED9FCC5798}"/>
              </a:ext>
            </a:extLst>
          </p:cNvPr>
          <p:cNvSpPr>
            <a:spLocks noGrp="1"/>
          </p:cNvSpPr>
          <p:nvPr>
            <p:ph sz="quarter" idx="10"/>
          </p:nvPr>
        </p:nvSpPr>
        <p:spPr>
          <a:xfrm>
            <a:off x="381000" y="1828799"/>
            <a:ext cx="4938252" cy="4857135"/>
          </a:xfrm>
        </p:spPr>
        <p:txBody>
          <a:bodyPr>
            <a:normAutofit fontScale="85000" lnSpcReduction="20000"/>
          </a:bodyPr>
          <a:lstStyle/>
          <a:p>
            <a:pPr marL="0" indent="0">
              <a:lnSpc>
                <a:spcPct val="110000"/>
              </a:lnSpc>
              <a:buNone/>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As the conflict between Hamas and Israel continues, the humanitarian crisis in the Holy Land continues to worsen. </a:t>
            </a:r>
            <a:r>
              <a:rPr lang="en-US" sz="3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Lutheran Disaster Response is supporting longstanding partners in the region, including Augusta Victoria Hospital and the Evangelical Lutheran Church in Jordan and the Holy Land, to provide humanitarian aid for those within and outside of Gaza.</a:t>
            </a:r>
            <a:endParaRPr lang="en-US" sz="33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3" name="Picture 2" descr="A qr code on a black background&#10;&#10;Description automatically generated">
            <a:extLst>
              <a:ext uri="{FF2B5EF4-FFF2-40B4-BE49-F238E27FC236}">
                <a16:creationId xmlns:a16="http://schemas.microsoft.com/office/drawing/2014/main" id="{1B052209-637A-43EE-64CE-6E1226E080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8039" y="3429000"/>
            <a:ext cx="2258573" cy="2258573"/>
          </a:xfrm>
          <a:prstGeom prst="rect">
            <a:avLst/>
          </a:prstGeom>
        </p:spPr>
      </p:pic>
      <p:sp>
        <p:nvSpPr>
          <p:cNvPr id="6" name="TextBox 5">
            <a:extLst>
              <a:ext uri="{FF2B5EF4-FFF2-40B4-BE49-F238E27FC236}">
                <a16:creationId xmlns:a16="http://schemas.microsoft.com/office/drawing/2014/main" id="{57998762-924B-63E8-6A52-E8AB85897FA2}"/>
              </a:ext>
            </a:extLst>
          </p:cNvPr>
          <p:cNvSpPr txBox="1"/>
          <p:nvPr/>
        </p:nvSpPr>
        <p:spPr>
          <a:xfrm>
            <a:off x="5483941" y="1779639"/>
            <a:ext cx="3424084" cy="1384995"/>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Scan to learn more and make a gift to support the response:</a:t>
            </a:r>
          </a:p>
        </p:txBody>
      </p:sp>
    </p:spTree>
    <p:extLst>
      <p:ext uri="{BB962C8B-B14F-4D97-AF65-F5344CB8AC3E}">
        <p14:creationId xmlns:p14="http://schemas.microsoft.com/office/powerpoint/2010/main" val="2725909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3b974f-4cf2-4f2b-8081-287a5ea837dc">
      <Value>19</Value>
      <Value>94</Value>
      <Value>107</Value>
      <Value>92</Value>
      <Value>5</Value>
    </TaxCatchAll>
    <Date xmlns="0e456244-9f82-43cd-a08b-0fc491365cef" xsi:nil="true"/>
    <lcf76f155ced4ddcb4097134ff3c332f xmlns="0e456244-9f82-43cd-a08b-0fc491365cef">
      <Terms xmlns="http://schemas.microsoft.com/office/infopath/2007/PartnerControls"/>
    </lcf76f155ced4ddcb4097134ff3c332f>
    <Used_x0020_By xmlns="0e456244-9f82-43cd-a08b-0fc491365cef">- Both</Used_x0020_By>
    <_dlc_DocId xmlns="443b974f-4cf2-4f2b-8081-287a5ea837dc">4D3JZ2TK2AEZ-1706065743-59127</_dlc_DocId>
    <_dlc_DocIdUrl xmlns="443b974f-4cf2-4f2b-8081-287a5ea837dc">
      <Url>https://elcacwo.sharepoint.com/sites/ITStaff/_layouts/15/DocIdRedir.aspx?ID=4D3JZ2TK2AEZ-1706065743-59127</Url>
      <Description>4D3JZ2TK2AEZ-1706065743-59127</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534DF4E09249B449DB0A5AAD152C9A0" ma:contentTypeVersion="35" ma:contentTypeDescription="Create a new document." ma:contentTypeScope="" ma:versionID="28c0d1902085efb3afa31719779055db">
  <xsd:schema xmlns:xsd="http://www.w3.org/2001/XMLSchema" xmlns:xs="http://www.w3.org/2001/XMLSchema" xmlns:p="http://schemas.microsoft.com/office/2006/metadata/properties" xmlns:ns2="0e456244-9f82-43cd-a08b-0fc491365cef" xmlns:ns3="443b974f-4cf2-4f2b-8081-287a5ea837dc" targetNamespace="http://schemas.microsoft.com/office/2006/metadata/properties" ma:root="true" ma:fieldsID="21bdbc28fed95a90e286d1549480156c" ns2:_="" ns3:_="">
    <xsd:import namespace="0e456244-9f82-43cd-a08b-0fc491365cef"/>
    <xsd:import namespace="443b974f-4cf2-4f2b-8081-287a5ea837dc"/>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DateTaken" minOccurs="0"/>
                <xsd:element ref="ns2:MediaServiceAutoTags" minOccurs="0"/>
                <xsd:element ref="ns2:Used_x0020_By" minOccurs="0"/>
                <xsd:element ref="ns2:MediaServiceOCR" minOccurs="0"/>
                <xsd:element ref="ns3:_dlc_DocId" minOccurs="0"/>
                <xsd:element ref="ns3:_dlc_DocIdUrl" minOccurs="0"/>
                <xsd:element ref="ns3:_dlc_DocIdPersistId"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Dat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456244-9f82-43cd-a08b-0fc491365c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Used_x0020_By" ma:index="14" nillable="true" ma:displayName="Used By" ma:default="- Both" ma:format="RadioButtons" ma:internalName="Used_x0020_By">
      <xsd:simpleType>
        <xsd:union memberTypes="dms:Text">
          <xsd:simpleType>
            <xsd:restriction base="dms:Choice">
              <xsd:enumeration value="- Both"/>
              <xsd:enumeration value="BAs"/>
              <xsd:enumeration value="PMs"/>
              <xsd:enumeration value="- Everyone"/>
            </xsd:restriction>
          </xsd:simpleType>
        </xsd:union>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b059a39c-917c-4ba5-a340-17ecc7564604" ma:termSetId="09814cd3-568e-fe90-9814-8d621ff8fb84" ma:anchorId="fba54fb3-c3e1-fe81-a776-ca4b69148c4d" ma:open="true" ma:isKeyword="false">
      <xsd:complexType>
        <xsd:sequence>
          <xsd:element ref="pc:Terms" minOccurs="0" maxOccurs="1"/>
        </xsd:sequence>
      </xsd:complexType>
    </xsd:element>
    <xsd:element name="Date" ma:index="28" nillable="true" ma:displayName="Date" ma:format="DateOnly" ma:internalName="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3b974f-4cf2-4f2b-8081-287a5ea837dc"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dexed="true"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cd64d1a7-1d96-4342-97da-5198f00f7efe}" ma:internalName="TaxCatchAll" ma:showField="CatchAllData" ma:web="443b974f-4cf2-4f2b-8081-287a5ea837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5F9998A-1D59-4FF8-B683-0F0E5F8E211E}">
  <ds:schemaRefs>
    <ds:schemaRef ds:uri="http://schemas.microsoft.com/office/2006/documentManagement/types"/>
    <ds:schemaRef ds:uri="http://purl.org/dc/elements/1.1/"/>
    <ds:schemaRef ds:uri="http://schemas.microsoft.com/office/2006/metadata/properties"/>
    <ds:schemaRef ds:uri="d087f69f-f3c5-4cc5-af88-9bcec61be179"/>
    <ds:schemaRef ds:uri="http://www.w3.org/XML/1998/namespace"/>
    <ds:schemaRef ds:uri="http://schemas.microsoft.com/office/infopath/2007/PartnerControls"/>
    <ds:schemaRef ds:uri="http://purl.org/dc/terms/"/>
    <ds:schemaRef ds:uri="http://schemas.openxmlformats.org/package/2006/metadata/core-properties"/>
    <ds:schemaRef ds:uri="8a140621-1a49-429d-a76a-0b4eaceb60d3"/>
    <ds:schemaRef ds:uri="http://purl.org/dc/dcmitype/"/>
  </ds:schemaRefs>
</ds:datastoreItem>
</file>

<file path=customXml/itemProps2.xml><?xml version="1.0" encoding="utf-8"?>
<ds:datastoreItem xmlns:ds="http://schemas.openxmlformats.org/officeDocument/2006/customXml" ds:itemID="{348F76DB-CC9F-4B1C-8D56-C1657092F477}"/>
</file>

<file path=customXml/itemProps3.xml><?xml version="1.0" encoding="utf-8"?>
<ds:datastoreItem xmlns:ds="http://schemas.openxmlformats.org/officeDocument/2006/customXml" ds:itemID="{1745F8EA-B1DF-4538-A2B3-B46CA1E70D05}">
  <ds:schemaRefs>
    <ds:schemaRef ds:uri="http://schemas.microsoft.com/sharepoint/v3/contenttype/forms"/>
  </ds:schemaRefs>
</ds:datastoreItem>
</file>

<file path=customXml/itemProps4.xml><?xml version="1.0" encoding="utf-8"?>
<ds:datastoreItem xmlns:ds="http://schemas.openxmlformats.org/officeDocument/2006/customXml" ds:itemID="{615D4635-E2F4-4BFB-A93D-E31028EDB063}"/>
</file>

<file path=docProps/app.xml><?xml version="1.0" encoding="utf-8"?>
<Properties xmlns="http://schemas.openxmlformats.org/officeDocument/2006/extended-properties" xmlns:vt="http://schemas.openxmlformats.org/officeDocument/2006/docPropsVTypes">
  <Template>Office Theme</Template>
  <TotalTime>127</TotalTime>
  <Words>82</Words>
  <Application>Microsoft Office PowerPoint</Application>
  <PresentationFormat>On-screen Show (4:3)</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vt:lpstr>
      <vt:lpstr>Calibri</vt:lpstr>
      <vt:lpstr>Times New Roman</vt:lpstr>
      <vt:lpstr>Office Theme</vt:lpstr>
      <vt:lpstr>Lutheran Disaster Response:  Crisis in the Holy Land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in the Holy Land PowerPoint</dc:title>
  <dc:subject/>
  <dc:creator/>
  <cp:keywords/>
  <dc:description/>
  <cp:lastModifiedBy>Louisa Ishida</cp:lastModifiedBy>
  <cp:revision>11</cp:revision>
  <dcterms:created xsi:type="dcterms:W3CDTF">2023-02-08T16:11:44Z</dcterms:created>
  <dcterms:modified xsi:type="dcterms:W3CDTF">2023-11-16T18:59:40Z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0x010100B534DF4E09249B449DB0A5AAD152C9A0</vt:lpwstr>
  </property>
  <property fmtid="{D5CDD505-2E9C-101B-9397-08002B2CF9AE}" pid="3" name="pff9ff76d6d04245968fbeacd7773757">
    <vt:lpwstr>English|2a561fb9-8cee-4c70-9ce6-5f63a2094213</vt:lpwstr>
  </property>
  <property fmtid="{D5CDD505-2E9C-101B-9397-08002B2CF9AE}" pid="4" name="b8cf5103550044b6adff90de73dcc70d">
    <vt:lpwstr>General|b7bb345b-81c2-488c-8515-7dcd91693ee1</vt:lpwstr>
  </property>
  <property fmtid="{D5CDD505-2E9C-101B-9397-08002B2CF9AE}" pid="5" name="p0eec0248d09446db2b674e7726de702">
    <vt:lpwstr>Disaster Response|03181888-dec2-4c72-8f05-a2881effb152</vt:lpwstr>
  </property>
  <property fmtid="{D5CDD505-2E9C-101B-9397-08002B2CF9AE}" pid="6" name="dbcb669f85a94c79882e4591e49db382">
    <vt:lpwstr>Lutheran Disaster Response|e2e4c5eb-97aa-4331-a491-83b0c950422f</vt:lpwstr>
  </property>
  <property fmtid="{D5CDD505-2E9C-101B-9397-08002B2CF9AE}" pid="7" name="f4e18a6ced514bde9eff9825603cfd24">
    <vt:lpwstr>Member|a0e929f6-0728-46ab-beb4-b4e20508ce60</vt:lpwstr>
  </property>
  <property fmtid="{D5CDD505-2E9C-101B-9397-08002B2CF9AE}" pid="8" name="Resource Category">
    <vt:lpwstr>92;#Lutheran Disaster Response|e2e4c5eb-97aa-4331-a491-83b0c950422f</vt:lpwstr>
  </property>
  <property fmtid="{D5CDD505-2E9C-101B-9397-08002B2CF9AE}" pid="9" name="Resource Primary Audience">
    <vt:lpwstr>19;#Member|a0e929f6-0728-46ab-beb4-b4e20508ce60</vt:lpwstr>
  </property>
  <property fmtid="{D5CDD505-2E9C-101B-9397-08002B2CF9AE}" pid="10" name="Resource Language">
    <vt:lpwstr>5;#English|2a561fb9-8cee-4c70-9ce6-5f63a2094213</vt:lpwstr>
  </property>
  <property fmtid="{D5CDD505-2E9C-101B-9397-08002B2CF9AE}" pid="11" name="Resource Interests">
    <vt:lpwstr>94;#Disaster Response|03181888-dec2-4c72-8f05-a2881effb152</vt:lpwstr>
  </property>
  <property fmtid="{D5CDD505-2E9C-101B-9397-08002B2CF9AE}" pid="12" name="Resource Subcategory">
    <vt:lpwstr>107;#General|b7bb345b-81c2-488c-8515-7dcd91693ee1</vt:lpwstr>
  </property>
  <property fmtid="{D5CDD505-2E9C-101B-9397-08002B2CF9AE}" pid="13" name="_dlc_policyId">
    <vt:lpwstr/>
  </property>
  <property fmtid="{D5CDD505-2E9C-101B-9397-08002B2CF9AE}" pid="14" name="ItemRetentionFormula">
    <vt:lpwstr/>
  </property>
  <property fmtid="{D5CDD505-2E9C-101B-9397-08002B2CF9AE}" pid="15" name="WorkflowChangePath">
    <vt:lpwstr>8b4633e0-e339-4ef2-8df3-a043f9012779,7;</vt:lpwstr>
  </property>
  <property fmtid="{D5CDD505-2E9C-101B-9397-08002B2CF9AE}" pid="16" name="Metrics File with Extension">
    <vt:lpwstr>1083</vt:lpwstr>
  </property>
  <property fmtid="{D5CDD505-2E9C-101B-9397-08002B2CF9AE}" pid="17" name="_dlc_DocIdItemGuid">
    <vt:lpwstr>4529e021-5365-4e2d-817e-97619d77400a</vt:lpwstr>
  </property>
</Properties>
</file>