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
  </p:notesMasterIdLst>
  <p:sldIdLst>
    <p:sldId id="258" r:id="rId2"/>
    <p:sldId id="256" r:id="rId3"/>
    <p:sldId id="257" r:id="rId4"/>
  </p:sldIdLst>
  <p:sldSz cx="10058400" cy="7772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E5D33"/>
    <a:srgbClr val="D49A2C"/>
    <a:srgbClr val="DE9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48"/>
    <p:restoredTop sz="94658"/>
  </p:normalViewPr>
  <p:slideViewPr>
    <p:cSldViewPr snapToGrid="0">
      <p:cViewPr varScale="1">
        <p:scale>
          <a:sx n="102" d="100"/>
          <a:sy n="102" d="100"/>
        </p:scale>
        <p:origin x="184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FB5855-36A0-4A4B-9016-28F6D8BCF98B}" type="datetimeFigureOut">
              <a:rPr lang="en-US" smtClean="0"/>
              <a:t>8/27/26</a:t>
            </a:fld>
            <a:endParaRPr lang="en-US"/>
          </a:p>
        </p:txBody>
      </p:sp>
      <p:sp>
        <p:nvSpPr>
          <p:cNvPr id="4" name="Slide Image Placeholder 3"/>
          <p:cNvSpPr>
            <a:spLocks noGrp="1" noRot="1" noChangeAspect="1"/>
          </p:cNvSpPr>
          <p:nvPr>
            <p:ph type="sldImg" idx="2"/>
          </p:nvPr>
        </p:nvSpPr>
        <p:spPr>
          <a:xfrm>
            <a:off x="1431925" y="1143000"/>
            <a:ext cx="3994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92B013-A82E-504D-B5E2-1BEBABCF7EBF}" type="slidenum">
              <a:rPr lang="en-US" smtClean="0"/>
              <a:t>‹#›</a:t>
            </a:fld>
            <a:endParaRPr lang="en-US"/>
          </a:p>
        </p:txBody>
      </p:sp>
    </p:spTree>
    <p:extLst>
      <p:ext uri="{BB962C8B-B14F-4D97-AF65-F5344CB8AC3E}">
        <p14:creationId xmlns:p14="http://schemas.microsoft.com/office/powerpoint/2010/main" val="1366245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92B013-A82E-504D-B5E2-1BEBABCF7EBF}" type="slidenum">
              <a:rPr lang="en-US" smtClean="0"/>
              <a:t>1</a:t>
            </a:fld>
            <a:endParaRPr lang="en-US"/>
          </a:p>
        </p:txBody>
      </p:sp>
    </p:spTree>
    <p:extLst>
      <p:ext uri="{BB962C8B-B14F-4D97-AF65-F5344CB8AC3E}">
        <p14:creationId xmlns:p14="http://schemas.microsoft.com/office/powerpoint/2010/main" val="3952633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92B013-A82E-504D-B5E2-1BEBABCF7EBF}" type="slidenum">
              <a:rPr lang="en-US" smtClean="0"/>
              <a:t>3</a:t>
            </a:fld>
            <a:endParaRPr lang="en-US"/>
          </a:p>
        </p:txBody>
      </p:sp>
    </p:spTree>
    <p:extLst>
      <p:ext uri="{BB962C8B-B14F-4D97-AF65-F5344CB8AC3E}">
        <p14:creationId xmlns:p14="http://schemas.microsoft.com/office/powerpoint/2010/main" val="1830326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380" y="1272011"/>
            <a:ext cx="8549640" cy="2705947"/>
          </a:xfrm>
        </p:spPr>
        <p:txBody>
          <a:bodyPr anchor="b"/>
          <a:lstStyle>
            <a:lvl1pPr algn="ctr">
              <a:defRPr sz="6600"/>
            </a:lvl1pPr>
          </a:lstStyle>
          <a:p>
            <a:r>
              <a:rPr lang="en-US"/>
              <a:t>Click to edit Master title style</a:t>
            </a:r>
            <a:endParaRPr lang="en-US" dirty="0"/>
          </a:p>
        </p:txBody>
      </p:sp>
      <p:sp>
        <p:nvSpPr>
          <p:cNvPr id="3" name="Subtitle 2"/>
          <p:cNvSpPr>
            <a:spLocks noGrp="1"/>
          </p:cNvSpPr>
          <p:nvPr>
            <p:ph type="subTitle" idx="1"/>
          </p:nvPr>
        </p:nvSpPr>
        <p:spPr>
          <a:xfrm>
            <a:off x="1257300" y="4082310"/>
            <a:ext cx="7543800" cy="1876530"/>
          </a:xfrm>
        </p:spPr>
        <p:txBody>
          <a:bodyPr/>
          <a:lstStyle>
            <a:lvl1pPr marL="0" indent="0" algn="ctr">
              <a:buNone/>
              <a:defRPr sz="2640"/>
            </a:lvl1pPr>
            <a:lvl2pPr marL="502920" indent="0" algn="ctr">
              <a:buNone/>
              <a:defRPr sz="2200"/>
            </a:lvl2pPr>
            <a:lvl3pPr marL="1005840" indent="0" algn="ctr">
              <a:buNone/>
              <a:defRPr sz="1980"/>
            </a:lvl3pPr>
            <a:lvl4pPr marL="1508760" indent="0" algn="ctr">
              <a:buNone/>
              <a:defRPr sz="1760"/>
            </a:lvl4pPr>
            <a:lvl5pPr marL="2011680" indent="0" algn="ctr">
              <a:buNone/>
              <a:defRPr sz="1760"/>
            </a:lvl5pPr>
            <a:lvl6pPr marL="2514600" indent="0" algn="ctr">
              <a:buNone/>
              <a:defRPr sz="1760"/>
            </a:lvl6pPr>
            <a:lvl7pPr marL="3017520" indent="0" algn="ctr">
              <a:buNone/>
              <a:defRPr sz="1760"/>
            </a:lvl7pPr>
            <a:lvl8pPr marL="3520440" indent="0" algn="ctr">
              <a:buNone/>
              <a:defRPr sz="1760"/>
            </a:lvl8pPr>
            <a:lvl9pPr marL="4023360" indent="0" algn="ctr">
              <a:buNone/>
              <a:defRPr sz="1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58340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04778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8043" y="413808"/>
            <a:ext cx="2168843" cy="65867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91515" y="413808"/>
            <a:ext cx="6380798" cy="6586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792962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807915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6277" y="1937705"/>
            <a:ext cx="8675370" cy="3233102"/>
          </a:xfrm>
        </p:spPr>
        <p:txBody>
          <a:bodyPr anchor="b"/>
          <a:lstStyle>
            <a:lvl1pPr>
              <a:defRPr sz="6600"/>
            </a:lvl1pPr>
          </a:lstStyle>
          <a:p>
            <a:r>
              <a:rPr lang="en-US"/>
              <a:t>Click to edit Master title style</a:t>
            </a:r>
            <a:endParaRPr lang="en-US" dirty="0"/>
          </a:p>
        </p:txBody>
      </p:sp>
      <p:sp>
        <p:nvSpPr>
          <p:cNvPr id="3" name="Text Placeholder 2"/>
          <p:cNvSpPr>
            <a:spLocks noGrp="1"/>
          </p:cNvSpPr>
          <p:nvPr>
            <p:ph type="body" idx="1"/>
          </p:nvPr>
        </p:nvSpPr>
        <p:spPr>
          <a:xfrm>
            <a:off x="686277" y="5201393"/>
            <a:ext cx="8675370" cy="1700212"/>
          </a:xfrm>
        </p:spPr>
        <p:txBody>
          <a:bodyPr/>
          <a:lstStyle>
            <a:lvl1pPr marL="0" indent="0">
              <a:buNone/>
              <a:defRPr sz="2640">
                <a:solidFill>
                  <a:schemeClr val="tx1">
                    <a:tint val="82000"/>
                  </a:schemeClr>
                </a:solidFill>
              </a:defRPr>
            </a:lvl1pPr>
            <a:lvl2pPr marL="502920" indent="0">
              <a:buNone/>
              <a:defRPr sz="2200">
                <a:solidFill>
                  <a:schemeClr val="tx1">
                    <a:tint val="82000"/>
                  </a:schemeClr>
                </a:solidFill>
              </a:defRPr>
            </a:lvl2pPr>
            <a:lvl3pPr marL="1005840" indent="0">
              <a:buNone/>
              <a:defRPr sz="1980">
                <a:solidFill>
                  <a:schemeClr val="tx1">
                    <a:tint val="82000"/>
                  </a:schemeClr>
                </a:solidFill>
              </a:defRPr>
            </a:lvl3pPr>
            <a:lvl4pPr marL="1508760" indent="0">
              <a:buNone/>
              <a:defRPr sz="1760">
                <a:solidFill>
                  <a:schemeClr val="tx1">
                    <a:tint val="82000"/>
                  </a:schemeClr>
                </a:solidFill>
              </a:defRPr>
            </a:lvl4pPr>
            <a:lvl5pPr marL="2011680" indent="0">
              <a:buNone/>
              <a:defRPr sz="1760">
                <a:solidFill>
                  <a:schemeClr val="tx1">
                    <a:tint val="82000"/>
                  </a:schemeClr>
                </a:solidFill>
              </a:defRPr>
            </a:lvl5pPr>
            <a:lvl6pPr marL="2514600" indent="0">
              <a:buNone/>
              <a:defRPr sz="1760">
                <a:solidFill>
                  <a:schemeClr val="tx1">
                    <a:tint val="82000"/>
                  </a:schemeClr>
                </a:solidFill>
              </a:defRPr>
            </a:lvl6pPr>
            <a:lvl7pPr marL="3017520" indent="0">
              <a:buNone/>
              <a:defRPr sz="1760">
                <a:solidFill>
                  <a:schemeClr val="tx1">
                    <a:tint val="82000"/>
                  </a:schemeClr>
                </a:solidFill>
              </a:defRPr>
            </a:lvl7pPr>
            <a:lvl8pPr marL="3520440" indent="0">
              <a:buNone/>
              <a:defRPr sz="1760">
                <a:solidFill>
                  <a:schemeClr val="tx1">
                    <a:tint val="82000"/>
                  </a:schemeClr>
                </a:solidFill>
              </a:defRPr>
            </a:lvl8pPr>
            <a:lvl9pPr marL="4023360" indent="0">
              <a:buNone/>
              <a:defRPr sz="176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426284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91515" y="2069042"/>
            <a:ext cx="4274820" cy="4931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92065" y="2069042"/>
            <a:ext cx="4274820" cy="4931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EDC7B7F-3C09-4C49-B13B-3B87298DF200}" type="datetimeFigureOut">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421277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2825" y="413810"/>
            <a:ext cx="8675370" cy="1502305"/>
          </a:xfrm>
        </p:spPr>
        <p:txBody>
          <a:bodyPr/>
          <a:lstStyle/>
          <a:p>
            <a:r>
              <a:rPr lang="en-US"/>
              <a:t>Click to edit Master title style</a:t>
            </a:r>
            <a:endParaRPr lang="en-US" dirty="0"/>
          </a:p>
        </p:txBody>
      </p:sp>
      <p:sp>
        <p:nvSpPr>
          <p:cNvPr id="3" name="Text Placeholder 2"/>
          <p:cNvSpPr>
            <a:spLocks noGrp="1"/>
          </p:cNvSpPr>
          <p:nvPr>
            <p:ph type="body" idx="1"/>
          </p:nvPr>
        </p:nvSpPr>
        <p:spPr>
          <a:xfrm>
            <a:off x="692826" y="1905318"/>
            <a:ext cx="4255174" cy="933767"/>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4" name="Content Placeholder 3"/>
          <p:cNvSpPr>
            <a:spLocks noGrp="1"/>
          </p:cNvSpPr>
          <p:nvPr>
            <p:ph sz="half" idx="2"/>
          </p:nvPr>
        </p:nvSpPr>
        <p:spPr>
          <a:xfrm>
            <a:off x="692826" y="2839085"/>
            <a:ext cx="4255174" cy="4175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92066" y="1905318"/>
            <a:ext cx="4276130" cy="933767"/>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6" name="Content Placeholder 5"/>
          <p:cNvSpPr>
            <a:spLocks noGrp="1"/>
          </p:cNvSpPr>
          <p:nvPr>
            <p:ph sz="quarter" idx="4"/>
          </p:nvPr>
        </p:nvSpPr>
        <p:spPr>
          <a:xfrm>
            <a:off x="5092066" y="2839085"/>
            <a:ext cx="4276130" cy="4175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EDC7B7F-3C09-4C49-B13B-3B87298DF200}" type="datetimeFigureOut">
              <a:rPr lang="en-US" smtClean="0"/>
              <a:t>8/27/26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1875585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EDC7B7F-3C09-4C49-B13B-3B87298DF200}" type="datetimeFigureOut">
              <a:rPr lang="en-US" smtClean="0"/>
              <a:t>8/27/26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33099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DC7B7F-3C09-4C49-B13B-3B87298DF200}" type="datetimeFigureOut">
              <a:rPr lang="en-US" smtClean="0"/>
              <a:t>8/27/26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378938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Content Placeholder 2"/>
          <p:cNvSpPr>
            <a:spLocks noGrp="1"/>
          </p:cNvSpPr>
          <p:nvPr>
            <p:ph idx="1"/>
          </p:nvPr>
        </p:nvSpPr>
        <p:spPr>
          <a:xfrm>
            <a:off x="4276130" y="1119083"/>
            <a:ext cx="5092065" cy="5523442"/>
          </a:xfrm>
        </p:spPr>
        <p:txBody>
          <a:bodyPr/>
          <a:lstStyle>
            <a:lvl1pPr>
              <a:defRPr sz="3520"/>
            </a:lvl1pPr>
            <a:lvl2pPr>
              <a:defRPr sz="3080"/>
            </a:lvl2pPr>
            <a:lvl3pPr>
              <a:defRPr sz="264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6EDC7B7F-3C09-4C49-B13B-3B87298DF200}" type="datetimeFigureOut">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1254978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76130" y="1119083"/>
            <a:ext cx="5092065" cy="5523442"/>
          </a:xfrm>
        </p:spPr>
        <p:txBody>
          <a:bodyPr anchor="t"/>
          <a:lstStyle>
            <a:lvl1pPr marL="0" indent="0">
              <a:buNone/>
              <a:defRPr sz="3520"/>
            </a:lvl1pPr>
            <a:lvl2pPr marL="502920" indent="0">
              <a:buNone/>
              <a:defRPr sz="3080"/>
            </a:lvl2pPr>
            <a:lvl3pPr marL="1005840" indent="0">
              <a:buNone/>
              <a:defRPr sz="2640"/>
            </a:lvl3pPr>
            <a:lvl4pPr marL="1508760" indent="0">
              <a:buNone/>
              <a:defRPr sz="2200"/>
            </a:lvl4pPr>
            <a:lvl5pPr marL="2011680" indent="0">
              <a:buNone/>
              <a:defRPr sz="2200"/>
            </a:lvl5pPr>
            <a:lvl6pPr marL="2514600" indent="0">
              <a:buNone/>
              <a:defRPr sz="2200"/>
            </a:lvl6pPr>
            <a:lvl7pPr marL="3017520" indent="0">
              <a:buNone/>
              <a:defRPr sz="2200"/>
            </a:lvl7pPr>
            <a:lvl8pPr marL="3520440" indent="0">
              <a:buNone/>
              <a:defRPr sz="2200"/>
            </a:lvl8pPr>
            <a:lvl9pPr marL="4023360" indent="0">
              <a:buNone/>
              <a:defRPr sz="2200"/>
            </a:lvl9pPr>
          </a:lstStyle>
          <a:p>
            <a:r>
              <a:rPr lang="en-US"/>
              <a:t>Click icon to add picture</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6EDC7B7F-3C09-4C49-B13B-3B87298DF200}" type="datetimeFigureOut">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705383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1515" y="413810"/>
            <a:ext cx="8675370" cy="150230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91515" y="2069042"/>
            <a:ext cx="8675370" cy="49315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91515" y="7203865"/>
            <a:ext cx="2263140" cy="413808"/>
          </a:xfrm>
          <a:prstGeom prst="rect">
            <a:avLst/>
          </a:prstGeom>
        </p:spPr>
        <p:txBody>
          <a:bodyPr vert="horz" lIns="91440" tIns="45720" rIns="91440" bIns="45720" rtlCol="0" anchor="ctr"/>
          <a:lstStyle>
            <a:lvl1pPr algn="l">
              <a:defRPr sz="1320">
                <a:solidFill>
                  <a:schemeClr val="tx1">
                    <a:tint val="82000"/>
                  </a:schemeClr>
                </a:solidFill>
              </a:defRPr>
            </a:lvl1pPr>
          </a:lstStyle>
          <a:p>
            <a:fld id="{6EDC7B7F-3C09-4C49-B13B-3B87298DF200}" type="datetimeFigureOut">
              <a:rPr lang="en-US" smtClean="0"/>
              <a:t>8/27/26</a:t>
            </a:fld>
            <a:endParaRPr lang="en-US"/>
          </a:p>
        </p:txBody>
      </p:sp>
      <p:sp>
        <p:nvSpPr>
          <p:cNvPr id="5" name="Footer Placeholder 4"/>
          <p:cNvSpPr>
            <a:spLocks noGrp="1"/>
          </p:cNvSpPr>
          <p:nvPr>
            <p:ph type="ftr" sz="quarter" idx="3"/>
          </p:nvPr>
        </p:nvSpPr>
        <p:spPr>
          <a:xfrm>
            <a:off x="3331845" y="7203865"/>
            <a:ext cx="3394710" cy="413808"/>
          </a:xfrm>
          <a:prstGeom prst="rect">
            <a:avLst/>
          </a:prstGeom>
        </p:spPr>
        <p:txBody>
          <a:bodyPr vert="horz" lIns="91440" tIns="45720" rIns="91440" bIns="45720" rtlCol="0" anchor="ctr"/>
          <a:lstStyle>
            <a:lvl1pPr algn="ctr">
              <a:defRPr sz="132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7103745" y="7203865"/>
            <a:ext cx="2263140" cy="413808"/>
          </a:xfrm>
          <a:prstGeom prst="rect">
            <a:avLst/>
          </a:prstGeom>
        </p:spPr>
        <p:txBody>
          <a:bodyPr vert="horz" lIns="91440" tIns="45720" rIns="91440" bIns="45720" rtlCol="0" anchor="ctr"/>
          <a:lstStyle>
            <a:lvl1pPr algn="r">
              <a:defRPr sz="1320">
                <a:solidFill>
                  <a:schemeClr val="tx1">
                    <a:tint val="82000"/>
                  </a:schemeClr>
                </a:solidFill>
              </a:defRPr>
            </a:lvl1pPr>
          </a:lstStyle>
          <a:p>
            <a:fld id="{001C48EE-5052-1046-BFF0-80001297D398}" type="slidenum">
              <a:rPr lang="en-US" smtClean="0"/>
              <a:t>‹#›</a:t>
            </a:fld>
            <a:endParaRPr lang="en-US"/>
          </a:p>
        </p:txBody>
      </p:sp>
    </p:spTree>
    <p:extLst>
      <p:ext uri="{BB962C8B-B14F-4D97-AF65-F5344CB8AC3E}">
        <p14:creationId xmlns:p14="http://schemas.microsoft.com/office/powerpoint/2010/main" val="16338666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005840" rtl="0" eaLnBrk="1" latinLnBrk="0" hangingPunct="1">
        <a:lnSpc>
          <a:spcPct val="90000"/>
        </a:lnSpc>
        <a:spcBef>
          <a:spcPct val="0"/>
        </a:spcBef>
        <a:buNone/>
        <a:defRPr sz="4840" kern="1200">
          <a:solidFill>
            <a:schemeClr val="tx1"/>
          </a:solidFill>
          <a:latin typeface="+mj-lt"/>
          <a:ea typeface="+mj-ea"/>
          <a:cs typeface="+mj-cs"/>
        </a:defRPr>
      </a:lvl1pPr>
    </p:titleStyle>
    <p:bodyStyle>
      <a:lvl1pPr marL="251460" indent="-251460" algn="l" defTabSz="1005840" rtl="0" eaLnBrk="1" latinLnBrk="0" hangingPunct="1">
        <a:lnSpc>
          <a:spcPct val="90000"/>
        </a:lnSpc>
        <a:spcBef>
          <a:spcPts val="1100"/>
        </a:spcBef>
        <a:buFont typeface="Arial" panose="020B0604020202020204" pitchFamily="34" charset="0"/>
        <a:buChar char="•"/>
        <a:defRPr sz="308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64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p:bodyStyle>
    <p:otherStyle>
      <a:defPPr>
        <a:defRPr lang="en-US"/>
      </a:defPPr>
      <a:lvl1pPr marL="0" algn="l" defTabSz="1005840" rtl="0" eaLnBrk="1" latinLnBrk="0" hangingPunct="1">
        <a:defRPr sz="1980" kern="1200">
          <a:solidFill>
            <a:schemeClr val="tx1"/>
          </a:solidFill>
          <a:latin typeface="+mn-lt"/>
          <a:ea typeface="+mn-ea"/>
          <a:cs typeface="+mn-cs"/>
        </a:defRPr>
      </a:lvl1pPr>
      <a:lvl2pPr marL="502920" algn="l" defTabSz="1005840" rtl="0" eaLnBrk="1" latinLnBrk="0" hangingPunct="1">
        <a:defRPr sz="1980" kern="1200">
          <a:solidFill>
            <a:schemeClr val="tx1"/>
          </a:solidFill>
          <a:latin typeface="+mn-lt"/>
          <a:ea typeface="+mn-ea"/>
          <a:cs typeface="+mn-cs"/>
        </a:defRPr>
      </a:lvl2pPr>
      <a:lvl3pPr marL="1005840" algn="l" defTabSz="1005840" rtl="0" eaLnBrk="1" latinLnBrk="0" hangingPunct="1">
        <a:defRPr sz="1980" kern="1200">
          <a:solidFill>
            <a:schemeClr val="tx1"/>
          </a:solidFill>
          <a:latin typeface="+mn-lt"/>
          <a:ea typeface="+mn-ea"/>
          <a:cs typeface="+mn-cs"/>
        </a:defRPr>
      </a:lvl3pPr>
      <a:lvl4pPr marL="1508760" algn="l" defTabSz="1005840" rtl="0" eaLnBrk="1" latinLnBrk="0" hangingPunct="1">
        <a:defRPr sz="1980" kern="1200">
          <a:solidFill>
            <a:schemeClr val="tx1"/>
          </a:solidFill>
          <a:latin typeface="+mn-lt"/>
          <a:ea typeface="+mn-ea"/>
          <a:cs typeface="+mn-cs"/>
        </a:defRPr>
      </a:lvl4pPr>
      <a:lvl5pPr marL="2011680" algn="l" defTabSz="1005840" rtl="0" eaLnBrk="1" latinLnBrk="0" hangingPunct="1">
        <a:defRPr sz="1980" kern="1200">
          <a:solidFill>
            <a:schemeClr val="tx1"/>
          </a:solidFill>
          <a:latin typeface="+mn-lt"/>
          <a:ea typeface="+mn-ea"/>
          <a:cs typeface="+mn-cs"/>
        </a:defRPr>
      </a:lvl5pPr>
      <a:lvl6pPr marL="2514600" algn="l" defTabSz="1005840" rtl="0" eaLnBrk="1" latinLnBrk="0" hangingPunct="1">
        <a:defRPr sz="1980" kern="1200">
          <a:solidFill>
            <a:schemeClr val="tx1"/>
          </a:solidFill>
          <a:latin typeface="+mn-lt"/>
          <a:ea typeface="+mn-ea"/>
          <a:cs typeface="+mn-cs"/>
        </a:defRPr>
      </a:lvl6pPr>
      <a:lvl7pPr marL="3017520" algn="l" defTabSz="1005840" rtl="0" eaLnBrk="1" latinLnBrk="0" hangingPunct="1">
        <a:defRPr sz="1980" kern="1200">
          <a:solidFill>
            <a:schemeClr val="tx1"/>
          </a:solidFill>
          <a:latin typeface="+mn-lt"/>
          <a:ea typeface="+mn-ea"/>
          <a:cs typeface="+mn-cs"/>
        </a:defRPr>
      </a:lvl7pPr>
      <a:lvl8pPr marL="3520440" algn="l" defTabSz="1005840" rtl="0" eaLnBrk="1" latinLnBrk="0" hangingPunct="1">
        <a:defRPr sz="1980" kern="1200">
          <a:solidFill>
            <a:schemeClr val="tx1"/>
          </a:solidFill>
          <a:latin typeface="+mn-lt"/>
          <a:ea typeface="+mn-ea"/>
          <a:cs typeface="+mn-cs"/>
        </a:defRPr>
      </a:lvl8pPr>
      <a:lvl9pPr marL="4023360" algn="l" defTabSz="1005840" rtl="0" eaLnBrk="1" latinLnBrk="0" hangingPunct="1">
        <a:defRPr sz="19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6FB2E-4CDE-E3F5-47A4-AED850E095F5}"/>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9AAB9C86-10DF-5243-1DBF-D8EB2D197C41}"/>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pic>
        <p:nvPicPr>
          <p:cNvPr id="15" name="Picture 14">
            <a:extLst>
              <a:ext uri="{FF2B5EF4-FFF2-40B4-BE49-F238E27FC236}">
                <a16:creationId xmlns:a16="http://schemas.microsoft.com/office/drawing/2014/main" id="{A8E9281C-D909-B7A2-8AF0-FC21871203E9}"/>
              </a:ext>
            </a:extLst>
          </p:cNvPr>
          <p:cNvPicPr>
            <a:picLocks noChangeAspect="1"/>
          </p:cNvPicPr>
          <p:nvPr/>
        </p:nvPicPr>
        <p:blipFill>
          <a:blip r:embed="rId3">
            <a:biLevel thresh="75000"/>
          </a:blip>
          <a:srcRect/>
          <a:stretch/>
        </p:blipFill>
        <p:spPr>
          <a:xfrm>
            <a:off x="-1" y="428168"/>
            <a:ext cx="5029201" cy="1371601"/>
          </a:xfrm>
          <a:prstGeom prst="rect">
            <a:avLst/>
          </a:prstGeom>
        </p:spPr>
      </p:pic>
      <p:sp>
        <p:nvSpPr>
          <p:cNvPr id="8" name="TextBox 7">
            <a:extLst>
              <a:ext uri="{FF2B5EF4-FFF2-40B4-BE49-F238E27FC236}">
                <a16:creationId xmlns:a16="http://schemas.microsoft.com/office/drawing/2014/main" id="{0ABB15E4-BA35-74FE-9569-2758685D6D8B}"/>
              </a:ext>
            </a:extLst>
          </p:cNvPr>
          <p:cNvSpPr txBox="1"/>
          <p:nvPr/>
        </p:nvSpPr>
        <p:spPr>
          <a:xfrm>
            <a:off x="447042" y="1836763"/>
            <a:ext cx="4066822" cy="4436214"/>
          </a:xfrm>
          <a:prstGeom prst="rect">
            <a:avLst/>
          </a:prstGeom>
          <a:noFill/>
        </p:spPr>
        <p:txBody>
          <a:bodyPr wrap="square" rtlCol="0">
            <a:spAutoFit/>
          </a:bodyPr>
          <a:lstStyle/>
          <a:p>
            <a:pPr>
              <a:lnSpc>
                <a:spcPts val="1640"/>
              </a:lnSpc>
              <a:spcAft>
                <a:spcPts val="1200"/>
              </a:spcAft>
            </a:pPr>
            <a:r>
              <a:rPr lang="en-US" sz="1200" dirty="0">
                <a:latin typeface="Arial" panose="020B0604020202020204" pitchFamily="34" charset="0"/>
                <a:cs typeface="Arial" panose="020B0604020202020204" pitchFamily="34" charset="0"/>
              </a:rPr>
              <a:t>This week, our stewardship emphasis will be “The Joy of Doing God’s Work Together.” Our denomination, the Evangelical Lutheran Church in America, regularly uses the phrase “God’s work. Our hands.” At </a:t>
            </a:r>
            <a:r>
              <a:rPr lang="en-US" sz="1200" b="1" dirty="0">
                <a:latin typeface="Arial" panose="020B0604020202020204" pitchFamily="34" charset="0"/>
                <a:cs typeface="Arial" panose="020B0604020202020204" pitchFamily="34" charset="0"/>
              </a:rPr>
              <a:t>[church name], </a:t>
            </a:r>
            <a:r>
              <a:rPr lang="en-US" sz="1200" dirty="0">
                <a:latin typeface="Arial" panose="020B0604020202020204" pitchFamily="34" charset="0"/>
                <a:cs typeface="Arial" panose="020B0604020202020204" pitchFamily="34" charset="0"/>
              </a:rPr>
              <a:t>we strive to do God’s work. When our hands do this work together, more of it gets done and we are sustained by each other.</a:t>
            </a:r>
          </a:p>
          <a:p>
            <a:pPr>
              <a:lnSpc>
                <a:spcPts val="1640"/>
              </a:lnSpc>
              <a:spcAft>
                <a:spcPts val="1200"/>
              </a:spcAft>
            </a:pPr>
            <a:r>
              <a:rPr lang="en-US" sz="1200" dirty="0">
                <a:latin typeface="Arial" panose="020B0604020202020204" pitchFamily="34" charset="0"/>
                <a:cs typeface="Arial" panose="020B0604020202020204" pitchFamily="34" charset="0"/>
              </a:rPr>
              <a:t>Our congregation is doing God’s work in our community. </a:t>
            </a:r>
            <a:r>
              <a:rPr lang="en-US" sz="1200" b="1" dirty="0">
                <a:latin typeface="Arial" panose="020B0604020202020204" pitchFamily="34" charset="0"/>
                <a:cs typeface="Arial" panose="020B0604020202020204" pitchFamily="34" charset="0"/>
              </a:rPr>
              <a:t>[Insert a couple examples of the congregation’s work in the community, the more specific the better.] </a:t>
            </a:r>
          </a:p>
          <a:p>
            <a:pPr>
              <a:lnSpc>
                <a:spcPts val="1640"/>
              </a:lnSpc>
              <a:spcAft>
                <a:spcPts val="1200"/>
              </a:spcAft>
            </a:pPr>
            <a:r>
              <a:rPr lang="en-US" sz="1200" dirty="0">
                <a:latin typeface="Arial" panose="020B0604020202020204" pitchFamily="34" charset="0"/>
                <a:cs typeface="Arial" panose="020B0604020202020204" pitchFamily="34" charset="0"/>
              </a:rPr>
              <a:t>Our congregation is also doing God’s work across the country and around the world. </a:t>
            </a:r>
            <a:r>
              <a:rPr lang="en-US" sz="1200" b="1" dirty="0">
                <a:latin typeface="Arial" panose="020B0604020202020204" pitchFamily="34" charset="0"/>
                <a:cs typeface="Arial" panose="020B0604020202020204" pitchFamily="34" charset="0"/>
              </a:rPr>
              <a:t>[Insert an example or two of the congregation’s efforts beyond the local community. ELCA World Hunger could help in providing some specific examples.]</a:t>
            </a:r>
          </a:p>
          <a:p>
            <a:pPr>
              <a:lnSpc>
                <a:spcPts val="1640"/>
              </a:lnSpc>
              <a:spcAft>
                <a:spcPts val="1200"/>
              </a:spcAft>
            </a:pPr>
            <a:r>
              <a:rPr lang="en-US" sz="1200" dirty="0">
                <a:latin typeface="Arial" panose="020B0604020202020204" pitchFamily="34" charset="0"/>
                <a:cs typeface="Arial" panose="020B0604020202020204" pitchFamily="34" charset="0"/>
              </a:rPr>
              <a:t>Think of your own involvement in doing God’s work. </a:t>
            </a:r>
            <a:br>
              <a:rPr lang="en-US" sz="1200" dirty="0">
                <a:latin typeface="Arial" panose="020B0604020202020204" pitchFamily="34" charset="0"/>
                <a:cs typeface="Arial" panose="020B0604020202020204" pitchFamily="34" charset="0"/>
              </a:rPr>
            </a:br>
            <a:r>
              <a:rPr lang="en-US" sz="1200" dirty="0">
                <a:latin typeface="Arial" panose="020B0604020202020204" pitchFamily="34" charset="0"/>
                <a:cs typeface="Arial" panose="020B0604020202020204" pitchFamily="34" charset="0"/>
              </a:rPr>
              <a:t>How have you joined with others in our congregation to do God’s work in our community? How have you joined with others to do God’s work farther from home?</a:t>
            </a:r>
          </a:p>
        </p:txBody>
      </p:sp>
      <p:sp>
        <p:nvSpPr>
          <p:cNvPr id="3" name="TextBox 2">
            <a:extLst>
              <a:ext uri="{FF2B5EF4-FFF2-40B4-BE49-F238E27FC236}">
                <a16:creationId xmlns:a16="http://schemas.microsoft.com/office/drawing/2014/main" id="{3EED762B-D19C-5FC7-9859-490427254A67}"/>
              </a:ext>
            </a:extLst>
          </p:cNvPr>
          <p:cNvSpPr txBox="1"/>
          <p:nvPr/>
        </p:nvSpPr>
        <p:spPr>
          <a:xfrm>
            <a:off x="5454469" y="1836763"/>
            <a:ext cx="4066822" cy="4436214"/>
          </a:xfrm>
          <a:prstGeom prst="rect">
            <a:avLst/>
          </a:prstGeom>
          <a:noFill/>
        </p:spPr>
        <p:txBody>
          <a:bodyPr wrap="square" rtlCol="0">
            <a:spAutoFit/>
          </a:bodyPr>
          <a:lstStyle/>
          <a:p>
            <a:pPr>
              <a:lnSpc>
                <a:spcPts val="1640"/>
              </a:lnSpc>
              <a:spcAft>
                <a:spcPts val="1200"/>
              </a:spcAft>
            </a:pPr>
            <a:r>
              <a:rPr lang="en-US" sz="1200" dirty="0">
                <a:latin typeface="Arial" panose="020B0604020202020204" pitchFamily="34" charset="0"/>
                <a:cs typeface="Arial" panose="020B0604020202020204" pitchFamily="34" charset="0"/>
              </a:rPr>
              <a:t>This week, our stewardship emphasis will be “The Joy of Doing God’s Work Together.” Our denomination, the Evangelical Lutheran Church in America, regularly uses the phrase “God’s work. Our hands.” At </a:t>
            </a:r>
            <a:r>
              <a:rPr lang="en-US" sz="1200" b="1" dirty="0">
                <a:latin typeface="Arial" panose="020B0604020202020204" pitchFamily="34" charset="0"/>
                <a:cs typeface="Arial" panose="020B0604020202020204" pitchFamily="34" charset="0"/>
              </a:rPr>
              <a:t>[church name], </a:t>
            </a:r>
            <a:r>
              <a:rPr lang="en-US" sz="1200" dirty="0">
                <a:latin typeface="Arial" panose="020B0604020202020204" pitchFamily="34" charset="0"/>
                <a:cs typeface="Arial" panose="020B0604020202020204" pitchFamily="34" charset="0"/>
              </a:rPr>
              <a:t>we strive to do God’s work. When our hands do this work together, more of it gets done and we are sustained by each other.</a:t>
            </a:r>
          </a:p>
          <a:p>
            <a:pPr>
              <a:lnSpc>
                <a:spcPts val="1640"/>
              </a:lnSpc>
              <a:spcAft>
                <a:spcPts val="1200"/>
              </a:spcAft>
            </a:pPr>
            <a:r>
              <a:rPr lang="en-US" sz="1200" dirty="0">
                <a:latin typeface="Arial" panose="020B0604020202020204" pitchFamily="34" charset="0"/>
                <a:cs typeface="Arial" panose="020B0604020202020204" pitchFamily="34" charset="0"/>
              </a:rPr>
              <a:t>Our congregation is doing God’s work in our community. </a:t>
            </a:r>
            <a:r>
              <a:rPr lang="en-US" sz="1200" b="1" dirty="0">
                <a:latin typeface="Arial" panose="020B0604020202020204" pitchFamily="34" charset="0"/>
                <a:cs typeface="Arial" panose="020B0604020202020204" pitchFamily="34" charset="0"/>
              </a:rPr>
              <a:t>[Insert a couple examples of the congregation’s work in the community, the more specific the better.] </a:t>
            </a:r>
          </a:p>
          <a:p>
            <a:pPr>
              <a:lnSpc>
                <a:spcPts val="1640"/>
              </a:lnSpc>
              <a:spcAft>
                <a:spcPts val="1200"/>
              </a:spcAft>
            </a:pPr>
            <a:r>
              <a:rPr lang="en-US" sz="1200" dirty="0">
                <a:latin typeface="Arial" panose="020B0604020202020204" pitchFamily="34" charset="0"/>
                <a:cs typeface="Arial" panose="020B0604020202020204" pitchFamily="34" charset="0"/>
              </a:rPr>
              <a:t>Our congregation is also doing God’s work across the country and around the world. </a:t>
            </a:r>
            <a:r>
              <a:rPr lang="en-US" sz="1200" b="1" dirty="0">
                <a:latin typeface="Arial" panose="020B0604020202020204" pitchFamily="34" charset="0"/>
                <a:cs typeface="Arial" panose="020B0604020202020204" pitchFamily="34" charset="0"/>
              </a:rPr>
              <a:t>[Insert an example or two of the congregation’s efforts beyond the local community. ELCA World Hunger could help in providing some specific examples.]</a:t>
            </a:r>
          </a:p>
          <a:p>
            <a:pPr>
              <a:lnSpc>
                <a:spcPts val="1640"/>
              </a:lnSpc>
              <a:spcAft>
                <a:spcPts val="1200"/>
              </a:spcAft>
            </a:pPr>
            <a:r>
              <a:rPr lang="en-US" sz="1200" dirty="0">
                <a:latin typeface="Arial" panose="020B0604020202020204" pitchFamily="34" charset="0"/>
                <a:cs typeface="Arial" panose="020B0604020202020204" pitchFamily="34" charset="0"/>
              </a:rPr>
              <a:t>Think of your own involvement in doing God’s work. </a:t>
            </a:r>
            <a:br>
              <a:rPr lang="en-US" sz="1200" dirty="0">
                <a:latin typeface="Arial" panose="020B0604020202020204" pitchFamily="34" charset="0"/>
                <a:cs typeface="Arial" panose="020B0604020202020204" pitchFamily="34" charset="0"/>
              </a:rPr>
            </a:br>
            <a:r>
              <a:rPr lang="en-US" sz="1200" dirty="0">
                <a:latin typeface="Arial" panose="020B0604020202020204" pitchFamily="34" charset="0"/>
                <a:cs typeface="Arial" panose="020B0604020202020204" pitchFamily="34" charset="0"/>
              </a:rPr>
              <a:t>How have you joined with others in our congregation to do God’s work in our community? How have you joined with others to do God’s work farther from home?</a:t>
            </a:r>
          </a:p>
        </p:txBody>
      </p:sp>
      <p:pic>
        <p:nvPicPr>
          <p:cNvPr id="4" name="Picture 3">
            <a:extLst>
              <a:ext uri="{FF2B5EF4-FFF2-40B4-BE49-F238E27FC236}">
                <a16:creationId xmlns:a16="http://schemas.microsoft.com/office/drawing/2014/main" id="{92AEB8E9-1AA1-A57C-18F6-B49C66D31BAF}"/>
              </a:ext>
            </a:extLst>
          </p:cNvPr>
          <p:cNvPicPr>
            <a:picLocks noChangeAspect="1"/>
          </p:cNvPicPr>
          <p:nvPr/>
        </p:nvPicPr>
        <p:blipFill>
          <a:blip r:embed="rId3">
            <a:biLevel thresh="75000"/>
          </a:blip>
          <a:srcRect/>
          <a:stretch/>
        </p:blipFill>
        <p:spPr>
          <a:xfrm>
            <a:off x="5050969" y="428168"/>
            <a:ext cx="5029201" cy="1371601"/>
          </a:xfrm>
          <a:prstGeom prst="rect">
            <a:avLst/>
          </a:prstGeom>
        </p:spPr>
      </p:pic>
    </p:spTree>
    <p:extLst>
      <p:ext uri="{BB962C8B-B14F-4D97-AF65-F5344CB8AC3E}">
        <p14:creationId xmlns:p14="http://schemas.microsoft.com/office/powerpoint/2010/main" val="42594934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E523E6BE-2987-1D06-8B65-F1F9954DE8FF}"/>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EF29F8D3-DF90-9DA3-AB8C-8DF76715C96A}"/>
              </a:ext>
            </a:extLst>
          </p:cNvPr>
          <p:cNvSpPr txBox="1"/>
          <p:nvPr/>
        </p:nvSpPr>
        <p:spPr>
          <a:xfrm>
            <a:off x="439614" y="1642444"/>
            <a:ext cx="4010827" cy="4487511"/>
          </a:xfrm>
          <a:prstGeom prst="rect">
            <a:avLst/>
          </a:prstGeom>
          <a:noFill/>
        </p:spPr>
        <p:txBody>
          <a:bodyPr wrap="square" rtlCol="0">
            <a:spAutoFit/>
          </a:bodyPr>
          <a:lstStyle/>
          <a:p>
            <a:pPr>
              <a:lnSpc>
                <a:spcPts val="1640"/>
              </a:lnSpc>
              <a:spcAft>
                <a:spcPts val="1200"/>
              </a:spcAft>
            </a:pPr>
            <a:r>
              <a:rPr lang="en-US" sz="1500" b="1" dirty="0">
                <a:latin typeface="Arial" panose="020B0604020202020204" pitchFamily="34" charset="0"/>
                <a:cs typeface="Arial" panose="020B0604020202020204" pitchFamily="34" charset="0"/>
              </a:rPr>
              <a:t>The Good Samaritan was a neighbor to a stranger in need. </a:t>
            </a:r>
            <a:r>
              <a:rPr lang="en-US" sz="1200" dirty="0">
                <a:latin typeface="Arial" panose="020B0604020202020204" pitchFamily="34" charset="0"/>
                <a:cs typeface="Arial" panose="020B0604020202020204" pitchFamily="34" charset="0"/>
              </a:rPr>
              <a:t>He gave time and money to care for the victim of a roadside mugging. Can you think of a time when you helped a stranger in need? Be as specific as possible. What were the circumstances? Who was the person? What did you do?</a:t>
            </a:r>
          </a:p>
          <a:p>
            <a:pPr>
              <a:lnSpc>
                <a:spcPts val="1640"/>
              </a:lnSpc>
              <a:spcAft>
                <a:spcPts val="1200"/>
              </a:spcAft>
            </a:pPr>
            <a:r>
              <a:rPr lang="en-US" sz="1200" dirty="0">
                <a:latin typeface="Arial" panose="020B0604020202020204" pitchFamily="34" charset="0"/>
                <a:cs typeface="Arial" panose="020B0604020202020204" pitchFamily="34" charset="0"/>
              </a:rPr>
              <a:t>Here at </a:t>
            </a:r>
            <a:r>
              <a:rPr lang="en-US" sz="1200" b="1" dirty="0">
                <a:latin typeface="Arial" panose="020B0604020202020204" pitchFamily="34" charset="0"/>
                <a:cs typeface="Arial" panose="020B0604020202020204" pitchFamily="34" charset="0"/>
              </a:rPr>
              <a:t>[church name]</a:t>
            </a:r>
            <a:r>
              <a:rPr lang="en-US" sz="1200" dirty="0">
                <a:latin typeface="Arial" panose="020B0604020202020204" pitchFamily="34" charset="0"/>
                <a:cs typeface="Arial" panose="020B0604020202020204" pitchFamily="34" charset="0"/>
              </a:rPr>
              <a:t>, we strive to work together to help people in need in our community and around the world. We may not know many of them closely, yet still we call them our neighbors. Jesus commends the Good Samaritan by saying he was a neighbor to the man by the side of the road. Being a neighbor is how we do God’s work in the world. </a:t>
            </a:r>
          </a:p>
          <a:p>
            <a:pPr>
              <a:lnSpc>
                <a:spcPts val="1640"/>
              </a:lnSpc>
              <a:spcAft>
                <a:spcPts val="1200"/>
              </a:spcAft>
            </a:pPr>
            <a:r>
              <a:rPr lang="en-US" sz="1200" dirty="0">
                <a:latin typeface="Arial" panose="020B0604020202020204" pitchFamily="34" charset="0"/>
                <a:cs typeface="Arial" panose="020B0604020202020204" pitchFamily="34" charset="0"/>
              </a:rPr>
              <a:t>Fred Rogers used to sing, “Won’t you be my neighbor?” Imagine someone in need — maybe someone in our community, maybe someone around the world. Next, hear yourself say to that person, “Won’t you be my neighbor?” Then see yourself being a neighbor to that person through your actions. Finally, see our congregation, together, being their neighbor. </a:t>
            </a:r>
          </a:p>
        </p:txBody>
      </p:sp>
      <p:pic>
        <p:nvPicPr>
          <p:cNvPr id="10" name="Picture 9">
            <a:extLst>
              <a:ext uri="{FF2B5EF4-FFF2-40B4-BE49-F238E27FC236}">
                <a16:creationId xmlns:a16="http://schemas.microsoft.com/office/drawing/2014/main" id="{888F53FD-6A5D-C522-6CD2-6D11934F4A9D}"/>
              </a:ext>
            </a:extLst>
          </p:cNvPr>
          <p:cNvPicPr>
            <a:picLocks noChangeAspect="1"/>
          </p:cNvPicPr>
          <p:nvPr/>
        </p:nvPicPr>
        <p:blipFill>
          <a:blip r:embed="rId2">
            <a:biLevel thresh="50000"/>
          </a:blip>
          <a:srcRect t="12795" b="12795"/>
          <a:stretch/>
        </p:blipFill>
        <p:spPr>
          <a:xfrm>
            <a:off x="0" y="6644277"/>
            <a:ext cx="5029200" cy="1020609"/>
          </a:xfrm>
          <a:prstGeom prst="rect">
            <a:avLst/>
          </a:prstGeom>
        </p:spPr>
      </p:pic>
      <p:sp>
        <p:nvSpPr>
          <p:cNvPr id="14" name="TextBox 13">
            <a:extLst>
              <a:ext uri="{FF2B5EF4-FFF2-40B4-BE49-F238E27FC236}">
                <a16:creationId xmlns:a16="http://schemas.microsoft.com/office/drawing/2014/main" id="{C88B2433-D32B-8048-7E0C-05A421620B12}"/>
              </a:ext>
            </a:extLst>
          </p:cNvPr>
          <p:cNvSpPr txBox="1"/>
          <p:nvPr/>
        </p:nvSpPr>
        <p:spPr>
          <a:xfrm>
            <a:off x="5447042" y="1642444"/>
            <a:ext cx="4010827" cy="4487511"/>
          </a:xfrm>
          <a:prstGeom prst="rect">
            <a:avLst/>
          </a:prstGeom>
          <a:noFill/>
        </p:spPr>
        <p:txBody>
          <a:bodyPr wrap="square" rtlCol="0">
            <a:spAutoFit/>
          </a:bodyPr>
          <a:lstStyle/>
          <a:p>
            <a:pPr>
              <a:lnSpc>
                <a:spcPts val="1640"/>
              </a:lnSpc>
              <a:spcAft>
                <a:spcPts val="1200"/>
              </a:spcAft>
            </a:pPr>
            <a:r>
              <a:rPr lang="en-US" sz="1500" b="1" dirty="0">
                <a:latin typeface="Arial" panose="020B0604020202020204" pitchFamily="34" charset="0"/>
                <a:cs typeface="Arial" panose="020B0604020202020204" pitchFamily="34" charset="0"/>
              </a:rPr>
              <a:t>The Good Samaritan was a neighbor to a stranger in need. </a:t>
            </a:r>
            <a:r>
              <a:rPr lang="en-US" sz="1200" dirty="0">
                <a:latin typeface="Arial" panose="020B0604020202020204" pitchFamily="34" charset="0"/>
                <a:cs typeface="Arial" panose="020B0604020202020204" pitchFamily="34" charset="0"/>
              </a:rPr>
              <a:t>He gave time and money to care for the victim of a roadside mugging. Can you think of a time when you helped a stranger in need? Be as specific as possible. What were the circumstances? Who was the person? What did you do?</a:t>
            </a:r>
          </a:p>
          <a:p>
            <a:pPr>
              <a:lnSpc>
                <a:spcPts val="1640"/>
              </a:lnSpc>
              <a:spcAft>
                <a:spcPts val="1200"/>
              </a:spcAft>
            </a:pPr>
            <a:r>
              <a:rPr lang="en-US" sz="1200" dirty="0">
                <a:latin typeface="Arial" panose="020B0604020202020204" pitchFamily="34" charset="0"/>
                <a:cs typeface="Arial" panose="020B0604020202020204" pitchFamily="34" charset="0"/>
              </a:rPr>
              <a:t>Here at </a:t>
            </a:r>
            <a:r>
              <a:rPr lang="en-US" sz="1200" b="1" dirty="0">
                <a:latin typeface="Arial" panose="020B0604020202020204" pitchFamily="34" charset="0"/>
                <a:cs typeface="Arial" panose="020B0604020202020204" pitchFamily="34" charset="0"/>
              </a:rPr>
              <a:t>[church name]</a:t>
            </a:r>
            <a:r>
              <a:rPr lang="en-US" sz="1200" dirty="0">
                <a:latin typeface="Arial" panose="020B0604020202020204" pitchFamily="34" charset="0"/>
                <a:cs typeface="Arial" panose="020B0604020202020204" pitchFamily="34" charset="0"/>
              </a:rPr>
              <a:t>, we strive to work together to help people in need in our community and around the world. We may not know many of them closely, yet still we call them our neighbors. Jesus commends the Good Samaritan by saying he was a neighbor to the man by the side of the road. Being a neighbor is how we do God’s work in the world. </a:t>
            </a:r>
          </a:p>
          <a:p>
            <a:pPr>
              <a:lnSpc>
                <a:spcPts val="1640"/>
              </a:lnSpc>
              <a:spcAft>
                <a:spcPts val="1200"/>
              </a:spcAft>
            </a:pPr>
            <a:r>
              <a:rPr lang="en-US" sz="1200" dirty="0">
                <a:latin typeface="Arial" panose="020B0604020202020204" pitchFamily="34" charset="0"/>
                <a:cs typeface="Arial" panose="020B0604020202020204" pitchFamily="34" charset="0"/>
              </a:rPr>
              <a:t>Fred Rogers used to sing, “Won’t you be my neighbor?” Imagine someone in need — maybe someone in our community, maybe someone around the world. Next, hear yourself say to that person, “Won’t you be my neighbor?” Then see yourself being a neighbor to that person through your actions. Finally, see our congregation, together, being their neighbor. </a:t>
            </a:r>
          </a:p>
        </p:txBody>
      </p:sp>
      <p:pic>
        <p:nvPicPr>
          <p:cNvPr id="15" name="Picture 14">
            <a:extLst>
              <a:ext uri="{FF2B5EF4-FFF2-40B4-BE49-F238E27FC236}">
                <a16:creationId xmlns:a16="http://schemas.microsoft.com/office/drawing/2014/main" id="{858B4908-302B-34B0-DD09-9FF1E92234F9}"/>
              </a:ext>
            </a:extLst>
          </p:cNvPr>
          <p:cNvPicPr>
            <a:picLocks noChangeAspect="1"/>
          </p:cNvPicPr>
          <p:nvPr/>
        </p:nvPicPr>
        <p:blipFill>
          <a:blip r:embed="rId2">
            <a:biLevel thresh="50000"/>
          </a:blip>
          <a:srcRect t="12795" b="12795"/>
          <a:stretch/>
        </p:blipFill>
        <p:spPr>
          <a:xfrm>
            <a:off x="5007428" y="6644277"/>
            <a:ext cx="5029200" cy="1020609"/>
          </a:xfrm>
          <a:prstGeom prst="rect">
            <a:avLst/>
          </a:prstGeom>
        </p:spPr>
      </p:pic>
      <p:pic>
        <p:nvPicPr>
          <p:cNvPr id="2" name="Picture 1">
            <a:extLst>
              <a:ext uri="{FF2B5EF4-FFF2-40B4-BE49-F238E27FC236}">
                <a16:creationId xmlns:a16="http://schemas.microsoft.com/office/drawing/2014/main" id="{288B8077-3958-F09B-5405-5BDA9123D594}"/>
              </a:ext>
            </a:extLst>
          </p:cNvPr>
          <p:cNvPicPr>
            <a:picLocks noChangeAspect="1"/>
          </p:cNvPicPr>
          <p:nvPr/>
        </p:nvPicPr>
        <p:blipFill>
          <a:blip r:embed="rId3"/>
          <a:srcRect/>
          <a:stretch/>
        </p:blipFill>
        <p:spPr>
          <a:xfrm>
            <a:off x="0" y="207531"/>
            <a:ext cx="5029200" cy="1371600"/>
          </a:xfrm>
          <a:prstGeom prst="rect">
            <a:avLst/>
          </a:prstGeom>
        </p:spPr>
      </p:pic>
      <p:pic>
        <p:nvPicPr>
          <p:cNvPr id="3" name="Picture 2">
            <a:extLst>
              <a:ext uri="{FF2B5EF4-FFF2-40B4-BE49-F238E27FC236}">
                <a16:creationId xmlns:a16="http://schemas.microsoft.com/office/drawing/2014/main" id="{E58C3014-E3DB-8BC8-92D4-C496879D3DF8}"/>
              </a:ext>
            </a:extLst>
          </p:cNvPr>
          <p:cNvPicPr>
            <a:picLocks noChangeAspect="1"/>
          </p:cNvPicPr>
          <p:nvPr/>
        </p:nvPicPr>
        <p:blipFill>
          <a:blip r:embed="rId3"/>
          <a:srcRect/>
          <a:stretch/>
        </p:blipFill>
        <p:spPr>
          <a:xfrm>
            <a:off x="5007428" y="207531"/>
            <a:ext cx="5029200" cy="1371600"/>
          </a:xfrm>
          <a:prstGeom prst="rect">
            <a:avLst/>
          </a:prstGeom>
        </p:spPr>
      </p:pic>
    </p:spTree>
    <p:extLst>
      <p:ext uri="{BB962C8B-B14F-4D97-AF65-F5344CB8AC3E}">
        <p14:creationId xmlns:p14="http://schemas.microsoft.com/office/powerpoint/2010/main" val="358292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67A4A-BFA7-4C76-E1C2-DD596C9155C7}"/>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F39F1C9A-835F-085E-4CF9-3571C59215FA}"/>
              </a:ext>
            </a:extLst>
          </p:cNvPr>
          <p:cNvSpPr txBox="1"/>
          <p:nvPr/>
        </p:nvSpPr>
        <p:spPr>
          <a:xfrm>
            <a:off x="534594" y="1353065"/>
            <a:ext cx="3997324" cy="5093702"/>
          </a:xfrm>
          <a:prstGeom prst="rect">
            <a:avLst/>
          </a:prstGeom>
          <a:noFill/>
        </p:spPr>
        <p:txBody>
          <a:bodyPr wrap="square" rtlCol="0">
            <a:spAutoFit/>
          </a:bodyPr>
          <a:lstStyle/>
          <a:p>
            <a:pPr>
              <a:spcAft>
                <a:spcPts val="600"/>
              </a:spcAft>
            </a:pPr>
            <a:r>
              <a:rPr lang="en-US" sz="1200" dirty="0">
                <a:latin typeface="Arial" panose="020B0604020202020204" pitchFamily="34" charset="0"/>
                <a:cs typeface="Arial" panose="020B0604020202020204" pitchFamily="34" charset="0"/>
              </a:rPr>
              <a:t>During the third Sunday of “The Joy of Generosity,” there will be a talk in worship focusing on the joy of doing God’s work together. Specifically, the person giving the talk is encouraged to talk very personally about the joy they experience through being part of the congregation’s ministry in the community and around the world.</a:t>
            </a:r>
          </a:p>
          <a:p>
            <a:pPr>
              <a:spcAft>
                <a:spcPts val="600"/>
              </a:spcAft>
            </a:pPr>
            <a:r>
              <a:rPr lang="en-US" sz="1200" dirty="0">
                <a:latin typeface="Arial" panose="020B0604020202020204" pitchFamily="34" charset="0"/>
                <a:cs typeface="Arial" panose="020B0604020202020204" pitchFamily="34" charset="0"/>
              </a:rPr>
              <a:t>The person delivering this talk in worship should be given the “Week Three Talk in Worship” document and “For Leaders and Preachers,” to help them prepare.   </a:t>
            </a:r>
          </a:p>
          <a:p>
            <a:pPr>
              <a:spcAft>
                <a:spcPts val="600"/>
              </a:spcAft>
            </a:pPr>
            <a:r>
              <a:rPr lang="en-US" sz="1200" dirty="0">
                <a:latin typeface="Arial" panose="020B0604020202020204" pitchFamily="34" charset="0"/>
                <a:cs typeface="Arial" panose="020B0604020202020204" pitchFamily="34" charset="0"/>
              </a:rPr>
              <a:t>The person giving the talk might focus on their personal experience in the congregation. Two questions might be considered:</a:t>
            </a:r>
          </a:p>
          <a:p>
            <a:pPr marL="342900" indent="-342900">
              <a:spcAft>
                <a:spcPts val="1200"/>
              </a:spcAft>
              <a:buFont typeface="+mj-lt"/>
              <a:buAutoNum type="arabicPeriod"/>
            </a:pPr>
            <a:r>
              <a:rPr lang="en-US" sz="1200" dirty="0">
                <a:latin typeface="Arial" panose="020B0604020202020204" pitchFamily="34" charset="0"/>
                <a:cs typeface="Arial" panose="020B0604020202020204" pitchFamily="34" charset="0"/>
              </a:rPr>
              <a:t>Why are you involved in the congregation’s ministry to others? What motivates you? In which ministries have you been involved? How have you sensed that you were doing God’s work in the world? Have you ever felt that you were being a neighbor to those in need?</a:t>
            </a:r>
          </a:p>
          <a:p>
            <a:pPr marL="342900" indent="-342900">
              <a:spcAft>
                <a:spcPts val="1200"/>
              </a:spcAft>
              <a:buFont typeface="+mj-lt"/>
              <a:buAutoNum type="arabicPeriod"/>
            </a:pPr>
            <a:r>
              <a:rPr lang="en-US" sz="1200" dirty="0">
                <a:latin typeface="Arial" panose="020B0604020202020204" pitchFamily="34" charset="0"/>
                <a:cs typeface="Arial" panose="020B0604020202020204" pitchFamily="34" charset="0"/>
              </a:rPr>
              <a:t>How has being a part of the congregation’s ministry shaped your life? How have you been changed by working with others in the congregation to serve those in need? How has the congregation helped you to better live out </a:t>
            </a:r>
            <a:r>
              <a:rPr lang="en-US" sz="1200">
                <a:latin typeface="Arial" panose="020B0604020202020204" pitchFamily="34" charset="0"/>
                <a:cs typeface="Arial" panose="020B0604020202020204" pitchFamily="34" charset="0"/>
              </a:rPr>
              <a:t>your faith?</a:t>
            </a:r>
            <a:endParaRPr lang="en-US" sz="1200" dirty="0">
              <a:latin typeface="Arial" panose="020B060402020202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C9BC1C0C-11E9-08F4-1D3C-4EAA06130529}"/>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007559C4-B19E-3B32-433D-6A2869A2262E}"/>
              </a:ext>
            </a:extLst>
          </p:cNvPr>
          <p:cNvPicPr>
            <a:picLocks noChangeAspect="1"/>
          </p:cNvPicPr>
          <p:nvPr/>
        </p:nvPicPr>
        <p:blipFill>
          <a:blip r:embed="rId3">
            <a:biLevel thresh="50000"/>
          </a:blip>
          <a:srcRect t="12795" b="12795"/>
          <a:stretch/>
        </p:blipFill>
        <p:spPr>
          <a:xfrm>
            <a:off x="0" y="6644277"/>
            <a:ext cx="5029200" cy="1020609"/>
          </a:xfrm>
          <a:prstGeom prst="rect">
            <a:avLst/>
          </a:prstGeom>
        </p:spPr>
      </p:pic>
      <p:pic>
        <p:nvPicPr>
          <p:cNvPr id="10" name="Picture 9">
            <a:extLst>
              <a:ext uri="{FF2B5EF4-FFF2-40B4-BE49-F238E27FC236}">
                <a16:creationId xmlns:a16="http://schemas.microsoft.com/office/drawing/2014/main" id="{83298922-62D9-5AF9-7F23-3E4E9AF010E7}"/>
              </a:ext>
            </a:extLst>
          </p:cNvPr>
          <p:cNvPicPr>
            <a:picLocks noChangeAspect="1"/>
          </p:cNvPicPr>
          <p:nvPr/>
        </p:nvPicPr>
        <p:blipFill>
          <a:blip r:embed="rId4">
            <a:biLevel thresh="50000"/>
          </a:blip>
          <a:srcRect/>
          <a:stretch/>
        </p:blipFill>
        <p:spPr>
          <a:xfrm>
            <a:off x="0" y="88418"/>
            <a:ext cx="5029200" cy="1371600"/>
          </a:xfrm>
          <a:prstGeom prst="rect">
            <a:avLst/>
          </a:prstGeom>
        </p:spPr>
      </p:pic>
      <p:sp>
        <p:nvSpPr>
          <p:cNvPr id="16" name="TextBox 15">
            <a:extLst>
              <a:ext uri="{FF2B5EF4-FFF2-40B4-BE49-F238E27FC236}">
                <a16:creationId xmlns:a16="http://schemas.microsoft.com/office/drawing/2014/main" id="{6427487F-C879-F21A-D4AB-0DEE7A65D80A}"/>
              </a:ext>
            </a:extLst>
          </p:cNvPr>
          <p:cNvSpPr txBox="1"/>
          <p:nvPr/>
        </p:nvSpPr>
        <p:spPr>
          <a:xfrm>
            <a:off x="5563794" y="1353065"/>
            <a:ext cx="3997324" cy="5093702"/>
          </a:xfrm>
          <a:prstGeom prst="rect">
            <a:avLst/>
          </a:prstGeom>
          <a:noFill/>
        </p:spPr>
        <p:txBody>
          <a:bodyPr wrap="square" rtlCol="0">
            <a:spAutoFit/>
          </a:bodyPr>
          <a:lstStyle/>
          <a:p>
            <a:pPr>
              <a:spcAft>
                <a:spcPts val="600"/>
              </a:spcAft>
            </a:pPr>
            <a:r>
              <a:rPr lang="en-US" sz="1200" dirty="0">
                <a:latin typeface="Arial" panose="020B0604020202020204" pitchFamily="34" charset="0"/>
                <a:cs typeface="Arial" panose="020B0604020202020204" pitchFamily="34" charset="0"/>
              </a:rPr>
              <a:t>During the third Sunday of “The Joy of Generosity,” there will be a talk in worship focusing on the joy of doing God’s work together. Specifically, the person giving the talk is encouraged to talk very personally about the joy they experience through being part of the congregation’s ministry in the community and around the world.</a:t>
            </a:r>
          </a:p>
          <a:p>
            <a:pPr>
              <a:spcAft>
                <a:spcPts val="600"/>
              </a:spcAft>
            </a:pPr>
            <a:r>
              <a:rPr lang="en-US" sz="1200" dirty="0">
                <a:latin typeface="Arial" panose="020B0604020202020204" pitchFamily="34" charset="0"/>
                <a:cs typeface="Arial" panose="020B0604020202020204" pitchFamily="34" charset="0"/>
              </a:rPr>
              <a:t>The person delivering this talk in worship should be given the “Week Three Talk in Worship” document and “For Leaders and </a:t>
            </a:r>
            <a:r>
              <a:rPr lang="en-US" sz="1200">
                <a:latin typeface="Arial" panose="020B0604020202020204" pitchFamily="34" charset="0"/>
                <a:cs typeface="Arial" panose="020B0604020202020204" pitchFamily="34" charset="0"/>
              </a:rPr>
              <a:t>Preachers,” to </a:t>
            </a:r>
            <a:r>
              <a:rPr lang="en-US" sz="1200" dirty="0">
                <a:latin typeface="Arial" panose="020B0604020202020204" pitchFamily="34" charset="0"/>
                <a:cs typeface="Arial" panose="020B0604020202020204" pitchFamily="34" charset="0"/>
              </a:rPr>
              <a:t>help them prepare.   </a:t>
            </a:r>
          </a:p>
          <a:p>
            <a:pPr>
              <a:spcAft>
                <a:spcPts val="600"/>
              </a:spcAft>
            </a:pPr>
            <a:r>
              <a:rPr lang="en-US" sz="1200" dirty="0">
                <a:latin typeface="Arial" panose="020B0604020202020204" pitchFamily="34" charset="0"/>
                <a:cs typeface="Arial" panose="020B0604020202020204" pitchFamily="34" charset="0"/>
              </a:rPr>
              <a:t>The person giving the talk might focus on their personal experience in the congregation. Two questions might be considered:</a:t>
            </a:r>
          </a:p>
          <a:p>
            <a:pPr marL="342900" indent="-342900">
              <a:spcAft>
                <a:spcPts val="1200"/>
              </a:spcAft>
              <a:buFont typeface="+mj-lt"/>
              <a:buAutoNum type="arabicPeriod"/>
            </a:pPr>
            <a:r>
              <a:rPr lang="en-US" sz="1200" dirty="0">
                <a:latin typeface="Arial" panose="020B0604020202020204" pitchFamily="34" charset="0"/>
                <a:cs typeface="Arial" panose="020B0604020202020204" pitchFamily="34" charset="0"/>
              </a:rPr>
              <a:t>Why are you involved in the congregation’s ministry to others? What motivates you? In which ministries have you been involved? How have you sensed that you were doing God’s work in the world? Have you ever felt that you were being a neighbor to those in need?</a:t>
            </a:r>
          </a:p>
          <a:p>
            <a:pPr marL="342900" indent="-342900">
              <a:spcAft>
                <a:spcPts val="1200"/>
              </a:spcAft>
              <a:buFont typeface="+mj-lt"/>
              <a:buAutoNum type="arabicPeriod"/>
            </a:pPr>
            <a:r>
              <a:rPr lang="en-US" sz="1200" dirty="0">
                <a:latin typeface="Arial" panose="020B0604020202020204" pitchFamily="34" charset="0"/>
                <a:cs typeface="Arial" panose="020B0604020202020204" pitchFamily="34" charset="0"/>
              </a:rPr>
              <a:t>How has being a part of the congregation’s ministry shaped your life? How have you been changed by working with others in the congregation to serve those in need? How has the congregation helped you to better live out your faith?</a:t>
            </a:r>
          </a:p>
        </p:txBody>
      </p:sp>
      <p:pic>
        <p:nvPicPr>
          <p:cNvPr id="17" name="Picture 16">
            <a:extLst>
              <a:ext uri="{FF2B5EF4-FFF2-40B4-BE49-F238E27FC236}">
                <a16:creationId xmlns:a16="http://schemas.microsoft.com/office/drawing/2014/main" id="{29D50000-C3DD-657D-2715-21D22B6B732B}"/>
              </a:ext>
            </a:extLst>
          </p:cNvPr>
          <p:cNvPicPr>
            <a:picLocks noChangeAspect="1"/>
          </p:cNvPicPr>
          <p:nvPr/>
        </p:nvPicPr>
        <p:blipFill>
          <a:blip r:embed="rId3">
            <a:biLevel thresh="50000"/>
          </a:blip>
          <a:srcRect t="12795" b="12795"/>
          <a:stretch/>
        </p:blipFill>
        <p:spPr>
          <a:xfrm>
            <a:off x="5029200" y="6644277"/>
            <a:ext cx="5029200" cy="1020609"/>
          </a:xfrm>
          <a:prstGeom prst="rect">
            <a:avLst/>
          </a:prstGeom>
        </p:spPr>
      </p:pic>
      <p:pic>
        <p:nvPicPr>
          <p:cNvPr id="18" name="Picture 17">
            <a:extLst>
              <a:ext uri="{FF2B5EF4-FFF2-40B4-BE49-F238E27FC236}">
                <a16:creationId xmlns:a16="http://schemas.microsoft.com/office/drawing/2014/main" id="{016070D5-04D0-DEFA-7D58-6862085AE808}"/>
              </a:ext>
            </a:extLst>
          </p:cNvPr>
          <p:cNvPicPr>
            <a:picLocks noChangeAspect="1"/>
          </p:cNvPicPr>
          <p:nvPr/>
        </p:nvPicPr>
        <p:blipFill>
          <a:blip r:embed="rId4">
            <a:biLevel thresh="50000"/>
          </a:blip>
          <a:srcRect/>
          <a:stretch/>
        </p:blipFill>
        <p:spPr>
          <a:xfrm>
            <a:off x="5029200" y="88418"/>
            <a:ext cx="5029200" cy="1371600"/>
          </a:xfrm>
          <a:prstGeom prst="rect">
            <a:avLst/>
          </a:prstGeom>
        </p:spPr>
      </p:pic>
    </p:spTree>
    <p:extLst>
      <p:ext uri="{BB962C8B-B14F-4D97-AF65-F5344CB8AC3E}">
        <p14:creationId xmlns:p14="http://schemas.microsoft.com/office/powerpoint/2010/main" val="5790614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216</TotalTime>
  <Words>1202</Words>
  <Application>Microsoft Macintosh PowerPoint</Application>
  <PresentationFormat>Custom</PresentationFormat>
  <Paragraphs>26</Paragraphs>
  <Slides>3</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Aptos</vt:lpstr>
      <vt:lpstr>Aptos Display</vt:lpstr>
      <vt:lpstr>Arial</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Irena Powers</dc:creator>
  <cp:lastModifiedBy>Irena Powers</cp:lastModifiedBy>
  <cp:revision>14</cp:revision>
  <cp:lastPrinted>2026-08-25T15:51:54Z</cp:lastPrinted>
  <dcterms:created xsi:type="dcterms:W3CDTF">2026-08-05T22:14:33Z</dcterms:created>
  <dcterms:modified xsi:type="dcterms:W3CDTF">2026-08-27T18:04:19Z</dcterms:modified>
</cp:coreProperties>
</file>