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59" r:id="rId2"/>
    <p:sldId id="260" r:id="rId3"/>
    <p:sldId id="262" r:id="rId4"/>
    <p:sldId id="263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5D33"/>
    <a:srgbClr val="A7141D"/>
    <a:srgbClr val="A6141D"/>
    <a:srgbClr val="D49A2C"/>
    <a:srgbClr val="DE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36" d="100"/>
          <a:sy n="136" d="100"/>
        </p:scale>
        <p:origin x="20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B5855-36A0-4A4B-9016-28F6D8BCF98B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2B013-A82E-504D-B5E2-1BEBABCF7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4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1pPr>
    <a:lvl2pPr marL="36630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2pPr>
    <a:lvl3pPr marL="732617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3pPr>
    <a:lvl4pPr marL="1098926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4pPr>
    <a:lvl5pPr marL="1465235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5pPr>
    <a:lvl6pPr marL="1831543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6pPr>
    <a:lvl7pPr marL="2197852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7pPr>
    <a:lvl8pPr marL="256416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8pPr>
    <a:lvl9pPr marL="293046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25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7DA1B-A3CE-DB91-88C9-BF8F504D7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AFFA29-640C-66BF-C6F6-3FF371556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683B4E-1B49-88D9-0A5B-F21E907DF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29828-56AC-DAB8-1544-7F8345E936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2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A405E-1B1F-4C41-1A62-23D3C452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2F1ACC-029B-E345-D596-0938E0891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6E562-AD21-5848-7E3A-F39DDF8493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CF8BF-872A-EC4D-3CD4-4F36C7F11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14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1DCB8-C4AB-9C8C-596B-EA501F77D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47E705-99E0-0C06-4562-B4B15BE8D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B7626E-44C1-F7C1-16E2-CE77ED28A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037E4-EFAE-F8E4-523B-FE8A90A629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84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E08F1-571C-CBE9-86EE-F65F98C85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831715-BAB9-1F52-6C99-D74F4A4FD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BA116C-FB21-ECE5-25C7-14D9672493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057C4-F47C-7893-CD44-60D0A7BED1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2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1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8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5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5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4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5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9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1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4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38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C7B7F-3C09-4C49-B13B-3B87298DF200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1094ADB2-79E5-E068-5E46-1184B7CAECE7}"/>
              </a:ext>
            </a:extLst>
          </p:cNvPr>
          <p:cNvSpPr/>
          <p:nvPr/>
        </p:nvSpPr>
        <p:spPr>
          <a:xfrm>
            <a:off x="274320" y="232756"/>
            <a:ext cx="8595360" cy="4754880"/>
          </a:xfrm>
          <a:prstGeom prst="round2DiagRect">
            <a:avLst>
              <a:gd name="adj1" fmla="val 13424"/>
              <a:gd name="adj2" fmla="val 0"/>
            </a:avLst>
          </a:prstGeom>
          <a:solidFill>
            <a:srgbClr val="3E5D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4651B1-AFC4-6205-855A-77C7B49F2203}"/>
              </a:ext>
            </a:extLst>
          </p:cNvPr>
          <p:cNvSpPr txBox="1"/>
          <p:nvPr/>
        </p:nvSpPr>
        <p:spPr>
          <a:xfrm>
            <a:off x="4295928" y="1291596"/>
            <a:ext cx="4133774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care of him, and when I come back I will repay you whatever more you spend.”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—Luke 10:35</a:t>
            </a: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6112B-E867-FDF2-2FA0-AC282FF0C826}"/>
              </a:ext>
            </a:extLst>
          </p:cNvPr>
          <p:cNvSpPr txBox="1"/>
          <p:nvPr/>
        </p:nvSpPr>
        <p:spPr>
          <a:xfrm>
            <a:off x="3865868" y="730234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37C00E-A90D-B7B2-333F-5A2E8FE93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6" y="3992856"/>
            <a:ext cx="4204095" cy="840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1EC5FE-73E9-557D-D410-1586C8272FE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-684441" y="-762024"/>
            <a:ext cx="7132320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53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5D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3DC3E3-17C2-4527-B463-D443C3D4F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422952D-CA84-F460-7306-5794FD2FA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6" y="3992856"/>
            <a:ext cx="4204095" cy="8408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AFB7A44-B1AA-BD45-5D72-72FE230EE1DB}"/>
              </a:ext>
            </a:extLst>
          </p:cNvPr>
          <p:cNvSpPr txBox="1"/>
          <p:nvPr/>
        </p:nvSpPr>
        <p:spPr>
          <a:xfrm>
            <a:off x="4295928" y="1291596"/>
            <a:ext cx="4133774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care of him, and when I come back I will repay you whatever more you spend.”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—Luke 10:35</a:t>
            </a: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3D76D1-A4B0-36D7-4F81-407680C3B340}"/>
              </a:ext>
            </a:extLst>
          </p:cNvPr>
          <p:cNvSpPr txBox="1"/>
          <p:nvPr/>
        </p:nvSpPr>
        <p:spPr>
          <a:xfrm>
            <a:off x="3865868" y="730234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244031-AADD-E616-46BE-EA7AAB22479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31427" y="309825"/>
            <a:ext cx="5614131" cy="374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67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D4E42-11E2-7E70-96F3-8180DC327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00CCD1A2-F875-7195-DBEF-85051C7A20BB}"/>
              </a:ext>
            </a:extLst>
          </p:cNvPr>
          <p:cNvSpPr/>
          <p:nvPr/>
        </p:nvSpPr>
        <p:spPr>
          <a:xfrm>
            <a:off x="274320" y="232756"/>
            <a:ext cx="8595360" cy="4754880"/>
          </a:xfrm>
          <a:prstGeom prst="round2DiagRect">
            <a:avLst>
              <a:gd name="adj1" fmla="val 13424"/>
              <a:gd name="adj2" fmla="val 0"/>
            </a:avLst>
          </a:prstGeom>
          <a:solidFill>
            <a:srgbClr val="3E5D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04B19B-0D65-AA84-19D2-F01EC55181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317" t="11567" r="8486"/>
          <a:stretch>
            <a:fillRect/>
          </a:stretch>
        </p:blipFill>
        <p:spPr>
          <a:xfrm>
            <a:off x="581751" y="718959"/>
            <a:ext cx="3254681" cy="27809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F17349-CFA3-9783-5166-936660663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96" y="3992856"/>
            <a:ext cx="4204095" cy="84081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7563DAF-9F40-EFF5-C61F-479A45B5A463}"/>
              </a:ext>
            </a:extLst>
          </p:cNvPr>
          <p:cNvSpPr txBox="1"/>
          <p:nvPr/>
        </p:nvSpPr>
        <p:spPr>
          <a:xfrm>
            <a:off x="4295928" y="1291596"/>
            <a:ext cx="4133774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care of him, and when I come back I will repay you whatever more you spend.”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—Luke 10:35</a:t>
            </a: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E9AF9F-F198-1AAD-36E7-CDE8ED3FE109}"/>
              </a:ext>
            </a:extLst>
          </p:cNvPr>
          <p:cNvSpPr txBox="1"/>
          <p:nvPr/>
        </p:nvSpPr>
        <p:spPr>
          <a:xfrm>
            <a:off x="3865868" y="730234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67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5D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94AA0-6493-C015-A28B-80F2CEB7F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B9ADBC8-C6F7-83A8-0681-6F6000B787E6}"/>
              </a:ext>
            </a:extLst>
          </p:cNvPr>
          <p:cNvSpPr txBox="1"/>
          <p:nvPr/>
        </p:nvSpPr>
        <p:spPr>
          <a:xfrm>
            <a:off x="4295928" y="1291596"/>
            <a:ext cx="4133774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care of him, and when I come back I will repay you whatever more you spend.”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—Luke 10:35</a:t>
            </a: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057F2D-3517-CBDE-DD80-DFA9738D4193}"/>
              </a:ext>
            </a:extLst>
          </p:cNvPr>
          <p:cNvSpPr txBox="1"/>
          <p:nvPr/>
        </p:nvSpPr>
        <p:spPr>
          <a:xfrm>
            <a:off x="3865868" y="730234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68B22B-1E71-569B-1E31-5CCD41F96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6" y="3992856"/>
            <a:ext cx="4204095" cy="8408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6E5324-65D6-6E5C-F650-824EA4222D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317" t="11567" r="8486"/>
          <a:stretch>
            <a:fillRect/>
          </a:stretch>
        </p:blipFill>
        <p:spPr>
          <a:xfrm>
            <a:off x="581751" y="718959"/>
            <a:ext cx="3254681" cy="278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33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5D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9BDF16-9105-5D4A-8511-2FB11E2F1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5FE598-5456-0108-DDB1-E73B0C440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</a:blip>
          <a:srcRect l="25522" r="14916"/>
          <a:stretch>
            <a:fillRect/>
          </a:stretch>
        </p:blipFill>
        <p:spPr>
          <a:xfrm>
            <a:off x="4909285" y="0"/>
            <a:ext cx="4234715" cy="51435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86FCB09-8458-6B3D-BFA4-C7E330B2D74F}"/>
              </a:ext>
            </a:extLst>
          </p:cNvPr>
          <p:cNvSpPr txBox="1"/>
          <p:nvPr/>
        </p:nvSpPr>
        <p:spPr>
          <a:xfrm>
            <a:off x="377073" y="1244462"/>
            <a:ext cx="3799002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care of him, and when I come back I will repay you whatever more you spend.”</a:t>
            </a:r>
            <a:endParaRPr 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—Luke 10:35</a:t>
            </a:r>
          </a:p>
          <a:p>
            <a:pPr algn="r"/>
            <a:endParaRPr 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52D380-C025-277A-879D-39B95AF57D62}"/>
              </a:ext>
            </a:extLst>
          </p:cNvPr>
          <p:cNvSpPr txBox="1"/>
          <p:nvPr/>
        </p:nvSpPr>
        <p:spPr>
          <a:xfrm>
            <a:off x="245975" y="805648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7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8511</TotalTime>
  <Words>120</Words>
  <Application>Microsoft Macintosh PowerPoint</Application>
  <PresentationFormat>On-screen Show (16:9)</PresentationFormat>
  <Paragraphs>20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Irena Powers</dc:creator>
  <cp:lastModifiedBy>Irena Powers</cp:lastModifiedBy>
  <cp:revision>8</cp:revision>
  <cp:lastPrinted>2026-08-12T19:44:06Z</cp:lastPrinted>
  <dcterms:created xsi:type="dcterms:W3CDTF">2026-08-05T22:14:33Z</dcterms:created>
  <dcterms:modified xsi:type="dcterms:W3CDTF">2026-08-18T17:39:52Z</dcterms:modified>
</cp:coreProperties>
</file>