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2" r:id="rId1"/>
  </p:sldMasterIdLst>
  <p:notesMasterIdLst>
    <p:notesMasterId r:id="rId7"/>
  </p:notesMasterIdLst>
  <p:sldIdLst>
    <p:sldId id="259" r:id="rId2"/>
    <p:sldId id="260" r:id="rId3"/>
    <p:sldId id="262" r:id="rId4"/>
    <p:sldId id="263" r:id="rId5"/>
    <p:sldId id="261" r:id="rId6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7141D"/>
    <a:srgbClr val="A6141D"/>
    <a:srgbClr val="D49A2C"/>
    <a:srgbClr val="DE97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58"/>
  </p:normalViewPr>
  <p:slideViewPr>
    <p:cSldViewPr snapToGrid="0">
      <p:cViewPr varScale="1">
        <p:scale>
          <a:sx n="154" d="100"/>
          <a:sy n="154" d="100"/>
        </p:scale>
        <p:origin x="888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FB5855-36A0-4A4B-9016-28F6D8BCF98B}" type="datetimeFigureOut">
              <a:rPr lang="en-US" smtClean="0"/>
              <a:t>8/18/26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92B013-A82E-504D-B5E2-1BEBABCF7E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62455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1pPr>
    <a:lvl2pPr marL="366309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2pPr>
    <a:lvl3pPr marL="732617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3pPr>
    <a:lvl4pPr marL="1098926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4pPr>
    <a:lvl5pPr marL="1465235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5pPr>
    <a:lvl6pPr marL="1831543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6pPr>
    <a:lvl7pPr marL="2197852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7pPr>
    <a:lvl8pPr marL="2564160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8pPr>
    <a:lvl9pPr marL="2930469" algn="l" defTabSz="732617" rtl="0" eaLnBrk="1" latinLnBrk="0" hangingPunct="1">
      <a:defRPr sz="961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82516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C7DA1B-A3CE-DB91-88C9-BF8F504D79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AFFA29-640C-66BF-C6F6-3FF37155686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683B4E-1B49-88D9-0A5B-F21E907DF0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929828-56AC-DAB8-1544-7F8345E9361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862067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FA405E-1B1F-4C41-1A62-23D3C45277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52F1ACC-029B-E345-D596-0938E08919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0B6E562-AD21-5848-7E3A-F39DDF8493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61CF8BF-872A-EC4D-3CD4-4F36C7F11F2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1148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1DCB8-C4AB-9C8C-596B-EA501F77D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647E705-99E0-0C06-4562-B4B15BE8DD5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FEB7626E-44C1-F7C1-16E2-CE77ED28A71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A037E4-EFAE-F8E4-523B-FE8A90A629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4848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AE08F1-571C-CBE9-86EE-F65F98C85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831715-BAB9-1F52-6C99-D74F4A4FD96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BA116C-FB21-ECE5-25C7-14D9672493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F057C4-F47C-7893-CD44-60D0A7BED13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392B013-A82E-504D-B5E2-1BEBABCF7EB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70272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3399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50131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3"/>
            <a:ext cx="1971675" cy="435887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3"/>
            <a:ext cx="5800725" cy="435887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186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4516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7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7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3528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8"/>
            <a:ext cx="3886200" cy="326350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45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7576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9933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615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447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63388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EDC7B7F-3C09-4C49-B13B-3B87298DF200}" type="datetimeFigureOut">
              <a:rPr lang="en-US" smtClean="0"/>
              <a:t>8/18/26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01C48EE-5052-1046-BFF0-80001297D3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52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1094ADB2-79E5-E068-5E46-1184B7CAECE7}"/>
              </a:ext>
            </a:extLst>
          </p:cNvPr>
          <p:cNvSpPr/>
          <p:nvPr/>
        </p:nvSpPr>
        <p:spPr>
          <a:xfrm>
            <a:off x="274320" y="194310"/>
            <a:ext cx="8595360" cy="4754880"/>
          </a:xfrm>
          <a:prstGeom prst="round2DiagRect">
            <a:avLst>
              <a:gd name="adj1" fmla="val 13424"/>
              <a:gd name="adj2" fmla="val 0"/>
            </a:avLst>
          </a:prstGeom>
          <a:solidFill>
            <a:srgbClr val="A714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4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515AF3-8222-2089-E923-66D1D24F913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24712" b="24712"/>
          <a:stretch/>
        </p:blipFill>
        <p:spPr>
          <a:xfrm>
            <a:off x="491012" y="458694"/>
            <a:ext cx="5221632" cy="350178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54651B1-AFC4-6205-855A-77C7B49F2203}"/>
              </a:ext>
            </a:extLst>
          </p:cNvPr>
          <p:cNvSpPr txBox="1"/>
          <p:nvPr/>
        </p:nvSpPr>
        <p:spPr>
          <a:xfrm>
            <a:off x="4214830" y="2012258"/>
            <a:ext cx="4133774" cy="3305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give you a new commandment that you love one another.”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—John 13:34</a:t>
            </a: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BE6112B-E867-FDF2-2FA0-AC282FF0C826}"/>
              </a:ext>
            </a:extLst>
          </p:cNvPr>
          <p:cNvSpPr txBox="1"/>
          <p:nvPr/>
        </p:nvSpPr>
        <p:spPr>
          <a:xfrm>
            <a:off x="3639625" y="1499341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FA2B7832-4FB8-462B-3200-473C675656A1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16" r="5116"/>
          <a:stretch/>
        </p:blipFill>
        <p:spPr>
          <a:xfrm>
            <a:off x="420048" y="3960478"/>
            <a:ext cx="3578089" cy="89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81538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141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3DC3E3-17C2-4527-B463-D443C3D4F1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E4D7B71-E8D3-8873-0A4B-CC118C657AD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116"/>
          <a:stretch>
            <a:fillRect/>
          </a:stretch>
        </p:blipFill>
        <p:spPr>
          <a:xfrm>
            <a:off x="420171" y="131581"/>
            <a:ext cx="5287079" cy="488033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D5874A-7512-51A0-96D8-8CD28D5BCE22}"/>
              </a:ext>
            </a:extLst>
          </p:cNvPr>
          <p:cNvSpPr txBox="1"/>
          <p:nvPr/>
        </p:nvSpPr>
        <p:spPr>
          <a:xfrm>
            <a:off x="4223208" y="2288436"/>
            <a:ext cx="4291651" cy="289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give you a new commandment that you love one another.”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—John 13:34</a:t>
            </a: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F74F109-94F6-60EC-47B6-83258E788171}"/>
              </a:ext>
            </a:extLst>
          </p:cNvPr>
          <p:cNvSpPr txBox="1"/>
          <p:nvPr/>
        </p:nvSpPr>
        <p:spPr>
          <a:xfrm>
            <a:off x="3785415" y="1811630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45074BA8-0D68-A3B4-7B60-CB13C43BBF2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16" r="5116"/>
          <a:stretch/>
        </p:blipFill>
        <p:spPr>
          <a:xfrm>
            <a:off x="336921" y="4113212"/>
            <a:ext cx="3578089" cy="89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1267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ED4E42-11E2-7E70-96F3-8180DC327F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 Diagonal Corner Rectangle 1">
            <a:extLst>
              <a:ext uri="{FF2B5EF4-FFF2-40B4-BE49-F238E27FC236}">
                <a16:creationId xmlns:a16="http://schemas.microsoft.com/office/drawing/2014/main" id="{00CCD1A2-F875-7195-DBEF-85051C7A20BB}"/>
              </a:ext>
            </a:extLst>
          </p:cNvPr>
          <p:cNvSpPr/>
          <p:nvPr/>
        </p:nvSpPr>
        <p:spPr>
          <a:xfrm>
            <a:off x="274320" y="232756"/>
            <a:ext cx="8595360" cy="4754880"/>
          </a:xfrm>
          <a:prstGeom prst="round2DiagRect">
            <a:avLst>
              <a:gd name="adj1" fmla="val 13424"/>
              <a:gd name="adj2" fmla="val 0"/>
            </a:avLst>
          </a:prstGeom>
          <a:solidFill>
            <a:srgbClr val="A7141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54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B6EAE166-B6D1-BB77-F537-BE10269238D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5116" r="5116"/>
          <a:stretch/>
        </p:blipFill>
        <p:spPr>
          <a:xfrm>
            <a:off x="420048" y="3998924"/>
            <a:ext cx="3578089" cy="898707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A1A31D86-C5F9-9231-EE98-67B8D8D0A777}"/>
              </a:ext>
            </a:extLst>
          </p:cNvPr>
          <p:cNvGrpSpPr/>
          <p:nvPr/>
        </p:nvGrpSpPr>
        <p:grpSpPr>
          <a:xfrm>
            <a:off x="420048" y="586493"/>
            <a:ext cx="4066171" cy="3702704"/>
            <a:chOff x="274320" y="471339"/>
            <a:chExt cx="4292629" cy="3908919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A271F023-0330-8135-C614-72A371B95B6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t="1847" b="-3698"/>
            <a:stretch>
              <a:fillRect/>
            </a:stretch>
          </p:blipFill>
          <p:spPr>
            <a:xfrm>
              <a:off x="274320" y="471339"/>
              <a:ext cx="4292629" cy="3908919"/>
            </a:xfrm>
            <a:prstGeom prst="rect">
              <a:avLst/>
            </a:prstGeom>
          </p:spPr>
        </p:pic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CCB1C67-9613-542D-7225-DC6EB6159807}"/>
                </a:ext>
              </a:extLst>
            </p:cNvPr>
            <p:cNvSpPr/>
            <p:nvPr/>
          </p:nvSpPr>
          <p:spPr>
            <a:xfrm>
              <a:off x="3622660" y="1955246"/>
              <a:ext cx="634810" cy="196333"/>
            </a:xfrm>
            <a:prstGeom prst="rect">
              <a:avLst/>
            </a:prstGeom>
            <a:solidFill>
              <a:srgbClr val="A7141D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B8FC351D-D9BE-6C70-D8F7-66C9AB36F9D1}"/>
              </a:ext>
            </a:extLst>
          </p:cNvPr>
          <p:cNvSpPr txBox="1"/>
          <p:nvPr/>
        </p:nvSpPr>
        <p:spPr>
          <a:xfrm>
            <a:off x="3591746" y="1383174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14978-D8A1-6EF0-22F3-E48E28862DFF}"/>
              </a:ext>
            </a:extLst>
          </p:cNvPr>
          <p:cNvSpPr txBox="1"/>
          <p:nvPr/>
        </p:nvSpPr>
        <p:spPr>
          <a:xfrm>
            <a:off x="4122980" y="1895848"/>
            <a:ext cx="4133774" cy="33058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give you a new commandment that you love one another.”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—John 13:34</a:t>
            </a: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6679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141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4994AA0-6493-C015-A28B-80F2CEB7F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0DBEB77-EA73-8FB9-4F25-6FEC78D917C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847" b="-3698"/>
          <a:stretch>
            <a:fillRect/>
          </a:stretch>
        </p:blipFill>
        <p:spPr>
          <a:xfrm>
            <a:off x="92879" y="410508"/>
            <a:ext cx="4066171" cy="3702704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6CC563F2-8318-2477-E92F-DC86610FF3B2}"/>
              </a:ext>
            </a:extLst>
          </p:cNvPr>
          <p:cNvSpPr txBox="1"/>
          <p:nvPr/>
        </p:nvSpPr>
        <p:spPr>
          <a:xfrm>
            <a:off x="4223208" y="2288436"/>
            <a:ext cx="4291651" cy="289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4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give you a new commandment that you love one another.”</a:t>
            </a:r>
            <a:endParaRPr lang="en-US" sz="4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—John 13:34</a:t>
            </a: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01E23A6-3E4A-756F-2751-4FA140929098}"/>
              </a:ext>
            </a:extLst>
          </p:cNvPr>
          <p:cNvSpPr txBox="1"/>
          <p:nvPr/>
        </p:nvSpPr>
        <p:spPr>
          <a:xfrm>
            <a:off x="3791598" y="1796826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26FB3ED-821C-36E4-19C0-C927A935399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5116" r="5116"/>
          <a:stretch/>
        </p:blipFill>
        <p:spPr>
          <a:xfrm>
            <a:off x="336921" y="4113212"/>
            <a:ext cx="3578089" cy="898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33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6141D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9BDF16-9105-5D4A-8511-2FB11E2F17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C5FE598-5456-0108-DDB1-E73B0C440D7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55000"/>
          </a:blip>
          <a:srcRect l="6933" t="14035" r="3914" b="26679"/>
          <a:stretch>
            <a:fillRect/>
          </a:stretch>
        </p:blipFill>
        <p:spPr>
          <a:xfrm>
            <a:off x="4572000" y="0"/>
            <a:ext cx="4595293" cy="51435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387DB010-AEFD-BCC8-55ED-C98975F983BD}"/>
              </a:ext>
            </a:extLst>
          </p:cNvPr>
          <p:cNvSpPr txBox="1"/>
          <p:nvPr/>
        </p:nvSpPr>
        <p:spPr>
          <a:xfrm>
            <a:off x="557130" y="1578600"/>
            <a:ext cx="3846227" cy="28984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ts val="3900"/>
              </a:lnSpc>
              <a:spcAft>
                <a:spcPts val="1200"/>
              </a:spcAft>
            </a:pP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give you a new commandment that you love one another.”</a:t>
            </a:r>
            <a:endParaRPr lang="en-US" sz="3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en-US" sz="1588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—John 13:34</a:t>
            </a:r>
          </a:p>
          <a:p>
            <a:pPr algn="r"/>
            <a:endParaRPr lang="en-US" sz="264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9A0A8C-9B6D-218F-FA07-63850782166F}"/>
              </a:ext>
            </a:extLst>
          </p:cNvPr>
          <p:cNvSpPr txBox="1"/>
          <p:nvPr/>
        </p:nvSpPr>
        <p:spPr>
          <a:xfrm>
            <a:off x="73928" y="1151261"/>
            <a:ext cx="717023" cy="1619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927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endParaRPr lang="en-US" sz="9927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01704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8463</TotalTime>
  <Words>85</Words>
  <Application>Microsoft Macintosh PowerPoint</Application>
  <PresentationFormat>On-screen Show (16:9)</PresentationFormat>
  <Paragraphs>20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Irena Powers</dc:creator>
  <cp:lastModifiedBy>Irena Powers</cp:lastModifiedBy>
  <cp:revision>7</cp:revision>
  <cp:lastPrinted>2026-08-12T19:44:06Z</cp:lastPrinted>
  <dcterms:created xsi:type="dcterms:W3CDTF">2026-08-05T22:14:33Z</dcterms:created>
  <dcterms:modified xsi:type="dcterms:W3CDTF">2026-08-18T18:55:12Z</dcterms:modified>
</cp:coreProperties>
</file>