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5"/>
  </p:notesMasterIdLst>
  <p:sldIdLst>
    <p:sldId id="258" r:id="rId2"/>
    <p:sldId id="256" r:id="rId3"/>
    <p:sldId id="257" r:id="rId4"/>
  </p:sldIdLst>
  <p:sldSz cx="10058400" cy="77724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49A2C"/>
    <a:srgbClr val="DE97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3"/>
    <p:restoredTop sz="94658"/>
  </p:normalViewPr>
  <p:slideViewPr>
    <p:cSldViewPr snapToGrid="0">
      <p:cViewPr varScale="1">
        <p:scale>
          <a:sx n="102" d="100"/>
          <a:sy n="102" d="100"/>
        </p:scale>
        <p:origin x="2072"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FB5855-36A0-4A4B-9016-28F6D8BCF98B}" type="datetimeFigureOut">
              <a:rPr lang="en-US" smtClean="0"/>
              <a:t>8/27/26</a:t>
            </a:fld>
            <a:endParaRPr lang="en-US"/>
          </a:p>
        </p:txBody>
      </p:sp>
      <p:sp>
        <p:nvSpPr>
          <p:cNvPr id="4" name="Slide Image Placeholder 3"/>
          <p:cNvSpPr>
            <a:spLocks noGrp="1" noRot="1" noChangeAspect="1"/>
          </p:cNvSpPr>
          <p:nvPr>
            <p:ph type="sldImg" idx="2"/>
          </p:nvPr>
        </p:nvSpPr>
        <p:spPr>
          <a:xfrm>
            <a:off x="1431925" y="1143000"/>
            <a:ext cx="399415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92B013-A82E-504D-B5E2-1BEBABCF7EBF}" type="slidenum">
              <a:rPr lang="en-US" smtClean="0"/>
              <a:t>‹#›</a:t>
            </a:fld>
            <a:endParaRPr lang="en-US"/>
          </a:p>
        </p:txBody>
      </p:sp>
    </p:spTree>
    <p:extLst>
      <p:ext uri="{BB962C8B-B14F-4D97-AF65-F5344CB8AC3E}">
        <p14:creationId xmlns:p14="http://schemas.microsoft.com/office/powerpoint/2010/main" val="13662455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92B013-A82E-504D-B5E2-1BEBABCF7EBF}" type="slidenum">
              <a:rPr lang="en-US" smtClean="0"/>
              <a:t>3</a:t>
            </a:fld>
            <a:endParaRPr lang="en-US"/>
          </a:p>
        </p:txBody>
      </p:sp>
    </p:spTree>
    <p:extLst>
      <p:ext uri="{BB962C8B-B14F-4D97-AF65-F5344CB8AC3E}">
        <p14:creationId xmlns:p14="http://schemas.microsoft.com/office/powerpoint/2010/main" val="18303264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54380" y="1272011"/>
            <a:ext cx="8549640" cy="2705947"/>
          </a:xfrm>
        </p:spPr>
        <p:txBody>
          <a:bodyPr anchor="b"/>
          <a:lstStyle>
            <a:lvl1pPr algn="ctr">
              <a:defRPr sz="6600"/>
            </a:lvl1pPr>
          </a:lstStyle>
          <a:p>
            <a:r>
              <a:rPr lang="en-US"/>
              <a:t>Click to edit Master title style</a:t>
            </a:r>
            <a:endParaRPr lang="en-US" dirty="0"/>
          </a:p>
        </p:txBody>
      </p:sp>
      <p:sp>
        <p:nvSpPr>
          <p:cNvPr id="3" name="Subtitle 2"/>
          <p:cNvSpPr>
            <a:spLocks noGrp="1"/>
          </p:cNvSpPr>
          <p:nvPr>
            <p:ph type="subTitle" idx="1"/>
          </p:nvPr>
        </p:nvSpPr>
        <p:spPr>
          <a:xfrm>
            <a:off x="1257300" y="4082310"/>
            <a:ext cx="7543800" cy="1876530"/>
          </a:xfrm>
        </p:spPr>
        <p:txBody>
          <a:bodyPr/>
          <a:lstStyle>
            <a:lvl1pPr marL="0" indent="0" algn="ctr">
              <a:buNone/>
              <a:defRPr sz="2640"/>
            </a:lvl1pPr>
            <a:lvl2pPr marL="502920" indent="0" algn="ctr">
              <a:buNone/>
              <a:defRPr sz="2200"/>
            </a:lvl2pPr>
            <a:lvl3pPr marL="1005840" indent="0" algn="ctr">
              <a:buNone/>
              <a:defRPr sz="1980"/>
            </a:lvl3pPr>
            <a:lvl4pPr marL="1508760" indent="0" algn="ctr">
              <a:buNone/>
              <a:defRPr sz="1760"/>
            </a:lvl4pPr>
            <a:lvl5pPr marL="2011680" indent="0" algn="ctr">
              <a:buNone/>
              <a:defRPr sz="1760"/>
            </a:lvl5pPr>
            <a:lvl6pPr marL="2514600" indent="0" algn="ctr">
              <a:buNone/>
              <a:defRPr sz="1760"/>
            </a:lvl6pPr>
            <a:lvl7pPr marL="3017520" indent="0" algn="ctr">
              <a:buNone/>
              <a:defRPr sz="1760"/>
            </a:lvl7pPr>
            <a:lvl8pPr marL="3520440" indent="0" algn="ctr">
              <a:buNone/>
              <a:defRPr sz="1760"/>
            </a:lvl8pPr>
            <a:lvl9pPr marL="4023360" indent="0" algn="ctr">
              <a:buNone/>
              <a:defRPr sz="176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583401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04778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198043" y="413808"/>
            <a:ext cx="2168843" cy="658675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91515" y="413808"/>
            <a:ext cx="6380798" cy="65867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92962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8079151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86277" y="1937705"/>
            <a:ext cx="8675370" cy="3233102"/>
          </a:xfrm>
        </p:spPr>
        <p:txBody>
          <a:bodyPr anchor="b"/>
          <a:lstStyle>
            <a:lvl1pPr>
              <a:defRPr sz="6600"/>
            </a:lvl1pPr>
          </a:lstStyle>
          <a:p>
            <a:r>
              <a:rPr lang="en-US"/>
              <a:t>Click to edit Master title style</a:t>
            </a:r>
            <a:endParaRPr lang="en-US" dirty="0"/>
          </a:p>
        </p:txBody>
      </p:sp>
      <p:sp>
        <p:nvSpPr>
          <p:cNvPr id="3" name="Text Placeholder 2"/>
          <p:cNvSpPr>
            <a:spLocks noGrp="1"/>
          </p:cNvSpPr>
          <p:nvPr>
            <p:ph type="body" idx="1"/>
          </p:nvPr>
        </p:nvSpPr>
        <p:spPr>
          <a:xfrm>
            <a:off x="686277" y="5201393"/>
            <a:ext cx="8675370" cy="1700212"/>
          </a:xfrm>
        </p:spPr>
        <p:txBody>
          <a:bodyPr/>
          <a:lstStyle>
            <a:lvl1pPr marL="0" indent="0">
              <a:buNone/>
              <a:defRPr sz="2640">
                <a:solidFill>
                  <a:schemeClr val="tx1">
                    <a:tint val="82000"/>
                  </a:schemeClr>
                </a:solidFill>
              </a:defRPr>
            </a:lvl1pPr>
            <a:lvl2pPr marL="502920" indent="0">
              <a:buNone/>
              <a:defRPr sz="2200">
                <a:solidFill>
                  <a:schemeClr val="tx1">
                    <a:tint val="82000"/>
                  </a:schemeClr>
                </a:solidFill>
              </a:defRPr>
            </a:lvl2pPr>
            <a:lvl3pPr marL="1005840" indent="0">
              <a:buNone/>
              <a:defRPr sz="1980">
                <a:solidFill>
                  <a:schemeClr val="tx1">
                    <a:tint val="82000"/>
                  </a:schemeClr>
                </a:solidFill>
              </a:defRPr>
            </a:lvl3pPr>
            <a:lvl4pPr marL="1508760" indent="0">
              <a:buNone/>
              <a:defRPr sz="1760">
                <a:solidFill>
                  <a:schemeClr val="tx1">
                    <a:tint val="82000"/>
                  </a:schemeClr>
                </a:solidFill>
              </a:defRPr>
            </a:lvl4pPr>
            <a:lvl5pPr marL="2011680" indent="0">
              <a:buNone/>
              <a:defRPr sz="1760">
                <a:solidFill>
                  <a:schemeClr val="tx1">
                    <a:tint val="82000"/>
                  </a:schemeClr>
                </a:solidFill>
              </a:defRPr>
            </a:lvl5pPr>
            <a:lvl6pPr marL="2514600" indent="0">
              <a:buNone/>
              <a:defRPr sz="1760">
                <a:solidFill>
                  <a:schemeClr val="tx1">
                    <a:tint val="82000"/>
                  </a:schemeClr>
                </a:solidFill>
              </a:defRPr>
            </a:lvl6pPr>
            <a:lvl7pPr marL="3017520" indent="0">
              <a:buNone/>
              <a:defRPr sz="1760">
                <a:solidFill>
                  <a:schemeClr val="tx1">
                    <a:tint val="82000"/>
                  </a:schemeClr>
                </a:solidFill>
              </a:defRPr>
            </a:lvl7pPr>
            <a:lvl8pPr marL="3520440" indent="0">
              <a:buNone/>
              <a:defRPr sz="1760">
                <a:solidFill>
                  <a:schemeClr val="tx1">
                    <a:tint val="82000"/>
                  </a:schemeClr>
                </a:solidFill>
              </a:defRPr>
            </a:lvl8pPr>
            <a:lvl9pPr marL="4023360" indent="0">
              <a:buNone/>
              <a:defRPr sz="1760">
                <a:solidFill>
                  <a:schemeClr val="tx1">
                    <a:tint val="82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6EDC7B7F-3C09-4C49-B13B-3B87298DF200}" type="datetimeFigureOut">
              <a:rPr lang="en-US" smtClean="0"/>
              <a:t>8/27/26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4262849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9151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92065" y="2069042"/>
            <a:ext cx="4274820" cy="493151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42127758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92825" y="413810"/>
            <a:ext cx="8675370" cy="1502305"/>
          </a:xfrm>
        </p:spPr>
        <p:txBody>
          <a:bodyPr/>
          <a:lstStyle/>
          <a:p>
            <a:r>
              <a:rPr lang="en-US"/>
              <a:t>Click to edit Master title style</a:t>
            </a:r>
            <a:endParaRPr lang="en-US" dirty="0"/>
          </a:p>
        </p:txBody>
      </p:sp>
      <p:sp>
        <p:nvSpPr>
          <p:cNvPr id="3" name="Text Placeholder 2"/>
          <p:cNvSpPr>
            <a:spLocks noGrp="1"/>
          </p:cNvSpPr>
          <p:nvPr>
            <p:ph type="body" idx="1"/>
          </p:nvPr>
        </p:nvSpPr>
        <p:spPr>
          <a:xfrm>
            <a:off x="692826" y="1905318"/>
            <a:ext cx="4255174"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4" name="Content Placeholder 3"/>
          <p:cNvSpPr>
            <a:spLocks noGrp="1"/>
          </p:cNvSpPr>
          <p:nvPr>
            <p:ph sz="half" idx="2"/>
          </p:nvPr>
        </p:nvSpPr>
        <p:spPr>
          <a:xfrm>
            <a:off x="692826" y="2839085"/>
            <a:ext cx="4255174"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92066" y="1905318"/>
            <a:ext cx="4276130" cy="933767"/>
          </a:xfrm>
        </p:spPr>
        <p:txBody>
          <a:bodyPr anchor="b"/>
          <a:lstStyle>
            <a:lvl1pPr marL="0" indent="0">
              <a:buNone/>
              <a:defRPr sz="2640" b="1"/>
            </a:lvl1pPr>
            <a:lvl2pPr marL="502920" indent="0">
              <a:buNone/>
              <a:defRPr sz="2200" b="1"/>
            </a:lvl2pPr>
            <a:lvl3pPr marL="1005840" indent="0">
              <a:buNone/>
              <a:defRPr sz="1980" b="1"/>
            </a:lvl3pPr>
            <a:lvl4pPr marL="1508760" indent="0">
              <a:buNone/>
              <a:defRPr sz="1760" b="1"/>
            </a:lvl4pPr>
            <a:lvl5pPr marL="2011680" indent="0">
              <a:buNone/>
              <a:defRPr sz="1760" b="1"/>
            </a:lvl5pPr>
            <a:lvl6pPr marL="2514600" indent="0">
              <a:buNone/>
              <a:defRPr sz="1760" b="1"/>
            </a:lvl6pPr>
            <a:lvl7pPr marL="3017520" indent="0">
              <a:buNone/>
              <a:defRPr sz="1760" b="1"/>
            </a:lvl7pPr>
            <a:lvl8pPr marL="3520440" indent="0">
              <a:buNone/>
              <a:defRPr sz="1760" b="1"/>
            </a:lvl8pPr>
            <a:lvl9pPr marL="4023360" indent="0">
              <a:buNone/>
              <a:defRPr sz="1760" b="1"/>
            </a:lvl9pPr>
          </a:lstStyle>
          <a:p>
            <a:pPr lvl="0"/>
            <a:r>
              <a:rPr lang="en-US"/>
              <a:t>Click to edit Master text styles</a:t>
            </a:r>
          </a:p>
        </p:txBody>
      </p:sp>
      <p:sp>
        <p:nvSpPr>
          <p:cNvPr id="6" name="Content Placeholder 5"/>
          <p:cNvSpPr>
            <a:spLocks noGrp="1"/>
          </p:cNvSpPr>
          <p:nvPr>
            <p:ph sz="quarter" idx="4"/>
          </p:nvPr>
        </p:nvSpPr>
        <p:spPr>
          <a:xfrm>
            <a:off x="5092066" y="2839085"/>
            <a:ext cx="4276130" cy="41758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6EDC7B7F-3C09-4C49-B13B-3B87298DF200}" type="datetimeFigureOut">
              <a:rPr lang="en-US" smtClean="0"/>
              <a:t>8/27/26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8755852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6EDC7B7F-3C09-4C49-B13B-3B87298DF200}" type="datetimeFigureOut">
              <a:rPr lang="en-US" smtClean="0"/>
              <a:t>8/27/26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23330993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DC7B7F-3C09-4C49-B13B-3B87298DF200}" type="datetimeFigureOut">
              <a:rPr lang="en-US" smtClean="0"/>
              <a:t>8/27/26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3789380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Content Placeholder 2"/>
          <p:cNvSpPr>
            <a:spLocks noGrp="1"/>
          </p:cNvSpPr>
          <p:nvPr>
            <p:ph idx="1"/>
          </p:nvPr>
        </p:nvSpPr>
        <p:spPr>
          <a:xfrm>
            <a:off x="4276130" y="1119083"/>
            <a:ext cx="5092065" cy="5523442"/>
          </a:xfrm>
        </p:spPr>
        <p:txBody>
          <a:bodyPr/>
          <a:lstStyle>
            <a:lvl1pPr>
              <a:defRPr sz="3520"/>
            </a:lvl1pPr>
            <a:lvl2pPr>
              <a:defRPr sz="3080"/>
            </a:lvl2pPr>
            <a:lvl3pPr>
              <a:defRPr sz="2640"/>
            </a:lvl3pPr>
            <a:lvl4pPr>
              <a:defRPr sz="2200"/>
            </a:lvl4pPr>
            <a:lvl5pPr>
              <a:defRPr sz="2200"/>
            </a:lvl5pPr>
            <a:lvl6pPr>
              <a:defRPr sz="2200"/>
            </a:lvl6pPr>
            <a:lvl7pPr>
              <a:defRPr sz="2200"/>
            </a:lvl7pPr>
            <a:lvl8pPr>
              <a:defRPr sz="2200"/>
            </a:lvl8pPr>
            <a:lvl9pPr>
              <a:defRPr sz="2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12549786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92825" y="518160"/>
            <a:ext cx="3244096" cy="1813560"/>
          </a:xfrm>
        </p:spPr>
        <p:txBody>
          <a:bodyPr anchor="b"/>
          <a:lstStyle>
            <a:lvl1pPr>
              <a:defRPr sz="3520"/>
            </a:lvl1pPr>
          </a:lstStyle>
          <a:p>
            <a:r>
              <a:rPr lang="en-US"/>
              <a:t>Click to edit Master title style</a:t>
            </a:r>
            <a:endParaRPr lang="en-US" dirty="0"/>
          </a:p>
        </p:txBody>
      </p:sp>
      <p:sp>
        <p:nvSpPr>
          <p:cNvPr id="3" name="Picture Placeholder 2"/>
          <p:cNvSpPr>
            <a:spLocks noGrp="1" noChangeAspect="1"/>
          </p:cNvSpPr>
          <p:nvPr>
            <p:ph type="pic" idx="1"/>
          </p:nvPr>
        </p:nvSpPr>
        <p:spPr>
          <a:xfrm>
            <a:off x="4276130" y="1119083"/>
            <a:ext cx="5092065" cy="5523442"/>
          </a:xfrm>
        </p:spPr>
        <p:txBody>
          <a:bodyPr anchor="t"/>
          <a:lstStyle>
            <a:lvl1pPr marL="0" indent="0">
              <a:buNone/>
              <a:defRPr sz="3520"/>
            </a:lvl1pPr>
            <a:lvl2pPr marL="502920" indent="0">
              <a:buNone/>
              <a:defRPr sz="3080"/>
            </a:lvl2pPr>
            <a:lvl3pPr marL="1005840" indent="0">
              <a:buNone/>
              <a:defRPr sz="2640"/>
            </a:lvl3pPr>
            <a:lvl4pPr marL="1508760" indent="0">
              <a:buNone/>
              <a:defRPr sz="2200"/>
            </a:lvl4pPr>
            <a:lvl5pPr marL="2011680" indent="0">
              <a:buNone/>
              <a:defRPr sz="2200"/>
            </a:lvl5pPr>
            <a:lvl6pPr marL="2514600" indent="0">
              <a:buNone/>
              <a:defRPr sz="2200"/>
            </a:lvl6pPr>
            <a:lvl7pPr marL="3017520" indent="0">
              <a:buNone/>
              <a:defRPr sz="2200"/>
            </a:lvl7pPr>
            <a:lvl8pPr marL="3520440" indent="0">
              <a:buNone/>
              <a:defRPr sz="2200"/>
            </a:lvl8pPr>
            <a:lvl9pPr marL="4023360" indent="0">
              <a:buNone/>
              <a:defRPr sz="2200"/>
            </a:lvl9pPr>
          </a:lstStyle>
          <a:p>
            <a:r>
              <a:rPr lang="en-US"/>
              <a:t>Click icon to add picture</a:t>
            </a:r>
            <a:endParaRPr lang="en-US" dirty="0"/>
          </a:p>
        </p:txBody>
      </p:sp>
      <p:sp>
        <p:nvSpPr>
          <p:cNvPr id="4" name="Text Placeholder 3"/>
          <p:cNvSpPr>
            <a:spLocks noGrp="1"/>
          </p:cNvSpPr>
          <p:nvPr>
            <p:ph type="body" sz="half" idx="2"/>
          </p:nvPr>
        </p:nvSpPr>
        <p:spPr>
          <a:xfrm>
            <a:off x="692825" y="2331720"/>
            <a:ext cx="3244096" cy="4319800"/>
          </a:xfrm>
        </p:spPr>
        <p:txBody>
          <a:bodyPr/>
          <a:lstStyle>
            <a:lvl1pPr marL="0" indent="0">
              <a:buNone/>
              <a:defRPr sz="1760"/>
            </a:lvl1pPr>
            <a:lvl2pPr marL="502920" indent="0">
              <a:buNone/>
              <a:defRPr sz="1540"/>
            </a:lvl2pPr>
            <a:lvl3pPr marL="1005840" indent="0">
              <a:buNone/>
              <a:defRPr sz="1320"/>
            </a:lvl3pPr>
            <a:lvl4pPr marL="1508760" indent="0">
              <a:buNone/>
              <a:defRPr sz="1100"/>
            </a:lvl4pPr>
            <a:lvl5pPr marL="2011680" indent="0">
              <a:buNone/>
              <a:defRPr sz="1100"/>
            </a:lvl5pPr>
            <a:lvl6pPr marL="2514600" indent="0">
              <a:buNone/>
              <a:defRPr sz="1100"/>
            </a:lvl6pPr>
            <a:lvl7pPr marL="3017520" indent="0">
              <a:buNone/>
              <a:defRPr sz="1100"/>
            </a:lvl7pPr>
            <a:lvl8pPr marL="3520440" indent="0">
              <a:buNone/>
              <a:defRPr sz="1100"/>
            </a:lvl8pPr>
            <a:lvl9pPr marL="4023360" indent="0">
              <a:buNone/>
              <a:defRPr sz="1100"/>
            </a:lvl9pPr>
          </a:lstStyle>
          <a:p>
            <a:pPr lvl="0"/>
            <a:r>
              <a:rPr lang="en-US"/>
              <a:t>Click to edit Master text styles</a:t>
            </a:r>
          </a:p>
        </p:txBody>
      </p:sp>
      <p:sp>
        <p:nvSpPr>
          <p:cNvPr id="5" name="Date Placeholder 4"/>
          <p:cNvSpPr>
            <a:spLocks noGrp="1"/>
          </p:cNvSpPr>
          <p:nvPr>
            <p:ph type="dt" sz="half" idx="10"/>
          </p:nvPr>
        </p:nvSpPr>
        <p:spPr/>
        <p:txBody>
          <a:bodyPr/>
          <a:lstStyle/>
          <a:p>
            <a:fld id="{6EDC7B7F-3C09-4C49-B13B-3B87298DF200}" type="datetimeFigureOut">
              <a:rPr lang="en-US" smtClean="0"/>
              <a:t>8/27/26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01C48EE-5052-1046-BFF0-80001297D398}" type="slidenum">
              <a:rPr lang="en-US" smtClean="0"/>
              <a:t>‹#›</a:t>
            </a:fld>
            <a:endParaRPr lang="en-US"/>
          </a:p>
        </p:txBody>
      </p:sp>
    </p:spTree>
    <p:extLst>
      <p:ext uri="{BB962C8B-B14F-4D97-AF65-F5344CB8AC3E}">
        <p14:creationId xmlns:p14="http://schemas.microsoft.com/office/powerpoint/2010/main" val="37053837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91515" y="413810"/>
            <a:ext cx="8675370" cy="1502305"/>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91515" y="2069042"/>
            <a:ext cx="8675370" cy="4931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91515" y="7203865"/>
            <a:ext cx="2263140" cy="413808"/>
          </a:xfrm>
          <a:prstGeom prst="rect">
            <a:avLst/>
          </a:prstGeom>
        </p:spPr>
        <p:txBody>
          <a:bodyPr vert="horz" lIns="91440" tIns="45720" rIns="91440" bIns="45720" rtlCol="0" anchor="ctr"/>
          <a:lstStyle>
            <a:lvl1pPr algn="l">
              <a:defRPr sz="1320">
                <a:solidFill>
                  <a:schemeClr val="tx1">
                    <a:tint val="82000"/>
                  </a:schemeClr>
                </a:solidFill>
              </a:defRPr>
            </a:lvl1pPr>
          </a:lstStyle>
          <a:p>
            <a:fld id="{6EDC7B7F-3C09-4C49-B13B-3B87298DF200}" type="datetimeFigureOut">
              <a:rPr lang="en-US" smtClean="0"/>
              <a:t>8/27/26</a:t>
            </a:fld>
            <a:endParaRPr lang="en-US"/>
          </a:p>
        </p:txBody>
      </p:sp>
      <p:sp>
        <p:nvSpPr>
          <p:cNvPr id="5" name="Footer Placeholder 4"/>
          <p:cNvSpPr>
            <a:spLocks noGrp="1"/>
          </p:cNvSpPr>
          <p:nvPr>
            <p:ph type="ftr" sz="quarter" idx="3"/>
          </p:nvPr>
        </p:nvSpPr>
        <p:spPr>
          <a:xfrm>
            <a:off x="3331845" y="7203865"/>
            <a:ext cx="3394710" cy="413808"/>
          </a:xfrm>
          <a:prstGeom prst="rect">
            <a:avLst/>
          </a:prstGeom>
        </p:spPr>
        <p:txBody>
          <a:bodyPr vert="horz" lIns="91440" tIns="45720" rIns="91440" bIns="45720" rtlCol="0" anchor="ctr"/>
          <a:lstStyle>
            <a:lvl1pPr algn="ctr">
              <a:defRPr sz="1320">
                <a:solidFill>
                  <a:schemeClr val="tx1">
                    <a:tint val="82000"/>
                  </a:schemeClr>
                </a:solidFill>
              </a:defRPr>
            </a:lvl1pPr>
          </a:lstStyle>
          <a:p>
            <a:endParaRPr lang="en-US"/>
          </a:p>
        </p:txBody>
      </p:sp>
      <p:sp>
        <p:nvSpPr>
          <p:cNvPr id="6" name="Slide Number Placeholder 5"/>
          <p:cNvSpPr>
            <a:spLocks noGrp="1"/>
          </p:cNvSpPr>
          <p:nvPr>
            <p:ph type="sldNum" sz="quarter" idx="4"/>
          </p:nvPr>
        </p:nvSpPr>
        <p:spPr>
          <a:xfrm>
            <a:off x="7103745" y="7203865"/>
            <a:ext cx="2263140" cy="413808"/>
          </a:xfrm>
          <a:prstGeom prst="rect">
            <a:avLst/>
          </a:prstGeom>
        </p:spPr>
        <p:txBody>
          <a:bodyPr vert="horz" lIns="91440" tIns="45720" rIns="91440" bIns="45720" rtlCol="0" anchor="ctr"/>
          <a:lstStyle>
            <a:lvl1pPr algn="r">
              <a:defRPr sz="1320">
                <a:solidFill>
                  <a:schemeClr val="tx1">
                    <a:tint val="82000"/>
                  </a:schemeClr>
                </a:solidFill>
              </a:defRPr>
            </a:lvl1pPr>
          </a:lstStyle>
          <a:p>
            <a:fld id="{001C48EE-5052-1046-BFF0-80001297D398}" type="slidenum">
              <a:rPr lang="en-US" smtClean="0"/>
              <a:t>‹#›</a:t>
            </a:fld>
            <a:endParaRPr lang="en-US"/>
          </a:p>
        </p:txBody>
      </p:sp>
    </p:spTree>
    <p:extLst>
      <p:ext uri="{BB962C8B-B14F-4D97-AF65-F5344CB8AC3E}">
        <p14:creationId xmlns:p14="http://schemas.microsoft.com/office/powerpoint/2010/main" val="1633866664"/>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1005840" rtl="0" eaLnBrk="1" latinLnBrk="0" hangingPunct="1">
        <a:lnSpc>
          <a:spcPct val="90000"/>
        </a:lnSpc>
        <a:spcBef>
          <a:spcPct val="0"/>
        </a:spcBef>
        <a:buNone/>
        <a:defRPr sz="4840" kern="1200">
          <a:solidFill>
            <a:schemeClr val="tx1"/>
          </a:solidFill>
          <a:latin typeface="+mj-lt"/>
          <a:ea typeface="+mj-ea"/>
          <a:cs typeface="+mj-cs"/>
        </a:defRPr>
      </a:lvl1pPr>
    </p:titleStyle>
    <p:bodyStyle>
      <a:lvl1pPr marL="251460" indent="-251460" algn="l" defTabSz="1005840" rtl="0" eaLnBrk="1" latinLnBrk="0" hangingPunct="1">
        <a:lnSpc>
          <a:spcPct val="90000"/>
        </a:lnSpc>
        <a:spcBef>
          <a:spcPts val="1100"/>
        </a:spcBef>
        <a:buFont typeface="Arial" panose="020B0604020202020204" pitchFamily="34" charset="0"/>
        <a:buChar char="•"/>
        <a:defRPr sz="3080" kern="1200">
          <a:solidFill>
            <a:schemeClr val="tx1"/>
          </a:solidFill>
          <a:latin typeface="+mn-lt"/>
          <a:ea typeface="+mn-ea"/>
          <a:cs typeface="+mn-cs"/>
        </a:defRPr>
      </a:lvl1pPr>
      <a:lvl2pPr marL="754380" indent="-251460" algn="l" defTabSz="1005840" rtl="0" eaLnBrk="1" latinLnBrk="0" hangingPunct="1">
        <a:lnSpc>
          <a:spcPct val="90000"/>
        </a:lnSpc>
        <a:spcBef>
          <a:spcPts val="550"/>
        </a:spcBef>
        <a:buFont typeface="Arial" panose="020B0604020202020204" pitchFamily="34" charset="0"/>
        <a:buChar char="•"/>
        <a:defRPr sz="2640" kern="1200">
          <a:solidFill>
            <a:schemeClr val="tx1"/>
          </a:solidFill>
          <a:latin typeface="+mn-lt"/>
          <a:ea typeface="+mn-ea"/>
          <a:cs typeface="+mn-cs"/>
        </a:defRPr>
      </a:lvl2pPr>
      <a:lvl3pPr marL="1257300" indent="-251460" algn="l" defTabSz="1005840" rtl="0" eaLnBrk="1" latinLnBrk="0" hangingPunct="1">
        <a:lnSpc>
          <a:spcPct val="90000"/>
        </a:lnSpc>
        <a:spcBef>
          <a:spcPts val="550"/>
        </a:spcBef>
        <a:buFont typeface="Arial" panose="020B0604020202020204" pitchFamily="34" charset="0"/>
        <a:buChar char="•"/>
        <a:defRPr sz="2200" kern="1200">
          <a:solidFill>
            <a:schemeClr val="tx1"/>
          </a:solidFill>
          <a:latin typeface="+mn-lt"/>
          <a:ea typeface="+mn-ea"/>
          <a:cs typeface="+mn-cs"/>
        </a:defRPr>
      </a:lvl3pPr>
      <a:lvl4pPr marL="17602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4pPr>
      <a:lvl5pPr marL="226314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5pPr>
      <a:lvl6pPr marL="276606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6pPr>
      <a:lvl7pPr marL="326898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7pPr>
      <a:lvl8pPr marL="377190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8pPr>
      <a:lvl9pPr marL="4274820" indent="-251460" algn="l" defTabSz="1005840" rtl="0" eaLnBrk="1" latinLnBrk="0" hangingPunct="1">
        <a:lnSpc>
          <a:spcPct val="90000"/>
        </a:lnSpc>
        <a:spcBef>
          <a:spcPts val="550"/>
        </a:spcBef>
        <a:buFont typeface="Arial" panose="020B0604020202020204" pitchFamily="34" charset="0"/>
        <a:buChar char="•"/>
        <a:defRPr sz="1980" kern="1200">
          <a:solidFill>
            <a:schemeClr val="tx1"/>
          </a:solidFill>
          <a:latin typeface="+mn-lt"/>
          <a:ea typeface="+mn-ea"/>
          <a:cs typeface="+mn-cs"/>
        </a:defRPr>
      </a:lvl9pPr>
    </p:bodyStyle>
    <p:otherStyle>
      <a:defPPr>
        <a:defRPr lang="en-US"/>
      </a:defPPr>
      <a:lvl1pPr marL="0" algn="l" defTabSz="1005840" rtl="0" eaLnBrk="1" latinLnBrk="0" hangingPunct="1">
        <a:defRPr sz="1980" kern="1200">
          <a:solidFill>
            <a:schemeClr val="tx1"/>
          </a:solidFill>
          <a:latin typeface="+mn-lt"/>
          <a:ea typeface="+mn-ea"/>
          <a:cs typeface="+mn-cs"/>
        </a:defRPr>
      </a:lvl1pPr>
      <a:lvl2pPr marL="502920" algn="l" defTabSz="1005840" rtl="0" eaLnBrk="1" latinLnBrk="0" hangingPunct="1">
        <a:defRPr sz="1980" kern="1200">
          <a:solidFill>
            <a:schemeClr val="tx1"/>
          </a:solidFill>
          <a:latin typeface="+mn-lt"/>
          <a:ea typeface="+mn-ea"/>
          <a:cs typeface="+mn-cs"/>
        </a:defRPr>
      </a:lvl2pPr>
      <a:lvl3pPr marL="1005840" algn="l" defTabSz="1005840" rtl="0" eaLnBrk="1" latinLnBrk="0" hangingPunct="1">
        <a:defRPr sz="1980" kern="1200">
          <a:solidFill>
            <a:schemeClr val="tx1"/>
          </a:solidFill>
          <a:latin typeface="+mn-lt"/>
          <a:ea typeface="+mn-ea"/>
          <a:cs typeface="+mn-cs"/>
        </a:defRPr>
      </a:lvl3pPr>
      <a:lvl4pPr marL="1508760" algn="l" defTabSz="1005840" rtl="0" eaLnBrk="1" latinLnBrk="0" hangingPunct="1">
        <a:defRPr sz="1980" kern="1200">
          <a:solidFill>
            <a:schemeClr val="tx1"/>
          </a:solidFill>
          <a:latin typeface="+mn-lt"/>
          <a:ea typeface="+mn-ea"/>
          <a:cs typeface="+mn-cs"/>
        </a:defRPr>
      </a:lvl4pPr>
      <a:lvl5pPr marL="2011680" algn="l" defTabSz="1005840" rtl="0" eaLnBrk="1" latinLnBrk="0" hangingPunct="1">
        <a:defRPr sz="1980" kern="1200">
          <a:solidFill>
            <a:schemeClr val="tx1"/>
          </a:solidFill>
          <a:latin typeface="+mn-lt"/>
          <a:ea typeface="+mn-ea"/>
          <a:cs typeface="+mn-cs"/>
        </a:defRPr>
      </a:lvl5pPr>
      <a:lvl6pPr marL="2514600" algn="l" defTabSz="1005840" rtl="0" eaLnBrk="1" latinLnBrk="0" hangingPunct="1">
        <a:defRPr sz="1980" kern="1200">
          <a:solidFill>
            <a:schemeClr val="tx1"/>
          </a:solidFill>
          <a:latin typeface="+mn-lt"/>
          <a:ea typeface="+mn-ea"/>
          <a:cs typeface="+mn-cs"/>
        </a:defRPr>
      </a:lvl6pPr>
      <a:lvl7pPr marL="3017520" algn="l" defTabSz="1005840" rtl="0" eaLnBrk="1" latinLnBrk="0" hangingPunct="1">
        <a:defRPr sz="1980" kern="1200">
          <a:solidFill>
            <a:schemeClr val="tx1"/>
          </a:solidFill>
          <a:latin typeface="+mn-lt"/>
          <a:ea typeface="+mn-ea"/>
          <a:cs typeface="+mn-cs"/>
        </a:defRPr>
      </a:lvl7pPr>
      <a:lvl8pPr marL="3520440" algn="l" defTabSz="1005840" rtl="0" eaLnBrk="1" latinLnBrk="0" hangingPunct="1">
        <a:defRPr sz="1980" kern="1200">
          <a:solidFill>
            <a:schemeClr val="tx1"/>
          </a:solidFill>
          <a:latin typeface="+mn-lt"/>
          <a:ea typeface="+mn-ea"/>
          <a:cs typeface="+mn-cs"/>
        </a:defRPr>
      </a:lvl8pPr>
      <a:lvl9pPr marL="4023360" algn="l" defTabSz="1005840" rtl="0" eaLnBrk="1" latinLnBrk="0" hangingPunct="1">
        <a:defRPr sz="198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6FB2E-4CDE-E3F5-47A4-AED850E095F5}"/>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5A58BA12-50B7-6DFF-A46C-12BE46FCD6A2}"/>
              </a:ext>
            </a:extLst>
          </p:cNvPr>
          <p:cNvSpPr txBox="1"/>
          <p:nvPr/>
        </p:nvSpPr>
        <p:spPr>
          <a:xfrm>
            <a:off x="498544" y="1645870"/>
            <a:ext cx="4178418" cy="5509200"/>
          </a:xfrm>
          <a:prstGeom prst="rect">
            <a:avLst/>
          </a:prstGeom>
          <a:noFill/>
        </p:spPr>
        <p:txBody>
          <a:bodyPr wrap="square" rtlCol="0">
            <a:spAutoFit/>
          </a:bodyPr>
          <a:lstStyle/>
          <a:p>
            <a:pPr>
              <a:spcAft>
                <a:spcPts val="1200"/>
              </a:spcAft>
            </a:pPr>
            <a:r>
              <a:rPr lang="en-US" sz="1400" b="1" dirty="0">
                <a:latin typeface="Arial" panose="020B0604020202020204" pitchFamily="34" charset="0"/>
                <a:cs typeface="Arial" panose="020B0604020202020204" pitchFamily="34" charset="0"/>
              </a:rPr>
              <a:t>This week our stewardship emphasis will explore “The Joy of Living in Community.” </a:t>
            </a:r>
            <a:br>
              <a:rPr lang="en-US" sz="1400" b="1"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We are called together in joy by a God who has a soft spot for community.</a:t>
            </a:r>
          </a:p>
          <a:p>
            <a:pPr>
              <a:spcAft>
                <a:spcPts val="1200"/>
              </a:spcAft>
            </a:pPr>
            <a:r>
              <a:rPr lang="en-US" sz="1400" dirty="0">
                <a:latin typeface="Arial" panose="020B0604020202020204" pitchFamily="34" charset="0"/>
                <a:cs typeface="Arial" panose="020B0604020202020204" pitchFamily="34" charset="0"/>
              </a:rPr>
              <a:t>One of Jesus’ most famous commandments to his followers is </a:t>
            </a:r>
            <a:r>
              <a:rPr lang="en-US" sz="1400" b="1" dirty="0">
                <a:latin typeface="Arial" panose="020B0604020202020204" pitchFamily="34" charset="0"/>
                <a:cs typeface="Arial" panose="020B0604020202020204" pitchFamily="34" charset="0"/>
              </a:rPr>
              <a:t>“I give you a new commandment, that you love one another. Just as I have loved you, you also should love one another” (John 13:34).</a:t>
            </a:r>
            <a:endParaRPr lang="en-US" sz="1400" dirty="0">
              <a:latin typeface="Arial" panose="020B0604020202020204" pitchFamily="34" charset="0"/>
              <a:cs typeface="Arial" panose="020B0604020202020204" pitchFamily="34" charset="0"/>
            </a:endParaRPr>
          </a:p>
          <a:p>
            <a:pPr>
              <a:spcAft>
                <a:spcPts val="1200"/>
              </a:spcAft>
            </a:pPr>
            <a:r>
              <a:rPr lang="en-US" sz="1400" dirty="0">
                <a:latin typeface="Arial" panose="020B0604020202020204" pitchFamily="34" charset="0"/>
                <a:cs typeface="Arial" panose="020B0604020202020204" pitchFamily="34" charset="0"/>
              </a:rPr>
              <a:t>Living together as</a:t>
            </a:r>
            <a:r>
              <a:rPr lang="en-US" sz="1400" b="1" dirty="0">
                <a:latin typeface="Arial" panose="020B0604020202020204" pitchFamily="34" charset="0"/>
                <a:cs typeface="Arial" panose="020B0604020202020204" pitchFamily="34" charset="0"/>
              </a:rPr>
              <a:t> [church name]</a:t>
            </a:r>
            <a:r>
              <a:rPr lang="en-US" sz="1400" dirty="0">
                <a:latin typeface="Arial" panose="020B0604020202020204" pitchFamily="34" charset="0"/>
                <a:cs typeface="Arial" panose="020B0604020202020204" pitchFamily="34" charset="0"/>
              </a:rPr>
              <a:t>, we strive to keep this commandment.</a:t>
            </a:r>
            <a:r>
              <a:rPr lang="en-US" sz="1400" i="1" dirty="0">
                <a:latin typeface="Arial" panose="020B0604020202020204" pitchFamily="34" charset="0"/>
                <a:cs typeface="Arial" panose="020B0604020202020204" pitchFamily="34" charset="0"/>
              </a:rPr>
              <a:t> </a:t>
            </a:r>
            <a:r>
              <a:rPr lang="en-US" sz="1400" b="1" dirty="0">
                <a:latin typeface="Arial" panose="020B0604020202020204" pitchFamily="34" charset="0"/>
                <a:cs typeface="Arial" panose="020B0604020202020204" pitchFamily="34" charset="0"/>
              </a:rPr>
              <a:t>[At this point, insert several brief examples of ways in which the congregation helps people “love one another.” You could include an example from ministry with children, worship, support of people enduring difficult times, etc.]</a:t>
            </a:r>
          </a:p>
          <a:p>
            <a:pPr>
              <a:spcAft>
                <a:spcPts val="1200"/>
              </a:spcAft>
            </a:pPr>
            <a:r>
              <a:rPr lang="en-US" sz="1400" dirty="0">
                <a:latin typeface="Arial" panose="020B0604020202020204" pitchFamily="34" charset="0"/>
                <a:cs typeface="Arial" panose="020B0604020202020204" pitchFamily="34" charset="0"/>
              </a:rPr>
              <a:t>As you prepare for worship this weekend, think about how you have contributed to our congregation’s love for one another and benefited from this love. Think also about the important ways your gifts of money and time have made possible the ministries that help the congregation keep Jesus’ commandment. </a:t>
            </a:r>
          </a:p>
        </p:txBody>
      </p:sp>
      <p:cxnSp>
        <p:nvCxnSpPr>
          <p:cNvPr id="13" name="Straight Connector 12">
            <a:extLst>
              <a:ext uri="{FF2B5EF4-FFF2-40B4-BE49-F238E27FC236}">
                <a16:creationId xmlns:a16="http://schemas.microsoft.com/office/drawing/2014/main" id="{9AAB9C86-10DF-5243-1DBF-D8EB2D197C41}"/>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4" name="TextBox 3">
            <a:extLst>
              <a:ext uri="{FF2B5EF4-FFF2-40B4-BE49-F238E27FC236}">
                <a16:creationId xmlns:a16="http://schemas.microsoft.com/office/drawing/2014/main" id="{0481EA7A-7689-B143-1039-2A48F503B56B}"/>
              </a:ext>
            </a:extLst>
          </p:cNvPr>
          <p:cNvSpPr txBox="1"/>
          <p:nvPr/>
        </p:nvSpPr>
        <p:spPr>
          <a:xfrm>
            <a:off x="5471377" y="1645870"/>
            <a:ext cx="4178418" cy="5509200"/>
          </a:xfrm>
          <a:prstGeom prst="rect">
            <a:avLst/>
          </a:prstGeom>
          <a:noFill/>
        </p:spPr>
        <p:txBody>
          <a:bodyPr wrap="square" rtlCol="0">
            <a:spAutoFit/>
          </a:bodyPr>
          <a:lstStyle/>
          <a:p>
            <a:pPr>
              <a:spcAft>
                <a:spcPts val="1200"/>
              </a:spcAft>
            </a:pPr>
            <a:r>
              <a:rPr lang="en-US" sz="1400" b="1" dirty="0">
                <a:latin typeface="Arial" panose="020B0604020202020204" pitchFamily="34" charset="0"/>
                <a:cs typeface="Arial" panose="020B0604020202020204" pitchFamily="34" charset="0"/>
              </a:rPr>
              <a:t>This week our stewardship emphasis will explore “The Joy of Living in Community.” </a:t>
            </a:r>
            <a:br>
              <a:rPr lang="en-US" sz="1400" b="1" dirty="0">
                <a:latin typeface="Arial" panose="020B0604020202020204" pitchFamily="34" charset="0"/>
                <a:cs typeface="Arial" panose="020B0604020202020204" pitchFamily="34" charset="0"/>
              </a:rPr>
            </a:br>
            <a:r>
              <a:rPr lang="en-US" sz="1400" dirty="0">
                <a:latin typeface="Arial" panose="020B0604020202020204" pitchFamily="34" charset="0"/>
                <a:cs typeface="Arial" panose="020B0604020202020204" pitchFamily="34" charset="0"/>
              </a:rPr>
              <a:t>We are called together in joy by a God who has a soft spot for community.</a:t>
            </a:r>
          </a:p>
          <a:p>
            <a:pPr>
              <a:spcAft>
                <a:spcPts val="1200"/>
              </a:spcAft>
            </a:pPr>
            <a:r>
              <a:rPr lang="en-US" sz="1400" dirty="0">
                <a:latin typeface="Arial" panose="020B0604020202020204" pitchFamily="34" charset="0"/>
                <a:cs typeface="Arial" panose="020B0604020202020204" pitchFamily="34" charset="0"/>
              </a:rPr>
              <a:t>One of Jesus’ most famous commandments to his followers is </a:t>
            </a:r>
            <a:r>
              <a:rPr lang="en-US" sz="1400" b="1" dirty="0">
                <a:latin typeface="Arial" panose="020B0604020202020204" pitchFamily="34" charset="0"/>
                <a:cs typeface="Arial" panose="020B0604020202020204" pitchFamily="34" charset="0"/>
              </a:rPr>
              <a:t>“I give you a new commandment, that you love one another. Just as I have loved you, you also should love one another” (John 13:34).</a:t>
            </a:r>
            <a:endParaRPr lang="en-US" sz="1400" dirty="0">
              <a:latin typeface="Arial" panose="020B0604020202020204" pitchFamily="34" charset="0"/>
              <a:cs typeface="Arial" panose="020B0604020202020204" pitchFamily="34" charset="0"/>
            </a:endParaRPr>
          </a:p>
          <a:p>
            <a:pPr>
              <a:spcAft>
                <a:spcPts val="1200"/>
              </a:spcAft>
            </a:pPr>
            <a:r>
              <a:rPr lang="en-US" sz="1400" dirty="0">
                <a:latin typeface="Arial" panose="020B0604020202020204" pitchFamily="34" charset="0"/>
                <a:cs typeface="Arial" panose="020B0604020202020204" pitchFamily="34" charset="0"/>
              </a:rPr>
              <a:t>Living together as</a:t>
            </a:r>
            <a:r>
              <a:rPr lang="en-US" sz="1400" b="1" dirty="0">
                <a:latin typeface="Arial" panose="020B0604020202020204" pitchFamily="34" charset="0"/>
                <a:cs typeface="Arial" panose="020B0604020202020204" pitchFamily="34" charset="0"/>
              </a:rPr>
              <a:t> [church name]</a:t>
            </a:r>
            <a:r>
              <a:rPr lang="en-US" sz="1400" dirty="0">
                <a:latin typeface="Arial" panose="020B0604020202020204" pitchFamily="34" charset="0"/>
                <a:cs typeface="Arial" panose="020B0604020202020204" pitchFamily="34" charset="0"/>
              </a:rPr>
              <a:t>, we strive to keep this commandment.</a:t>
            </a:r>
            <a:r>
              <a:rPr lang="en-US" sz="1400" i="1" dirty="0">
                <a:latin typeface="Arial" panose="020B0604020202020204" pitchFamily="34" charset="0"/>
                <a:cs typeface="Arial" panose="020B0604020202020204" pitchFamily="34" charset="0"/>
              </a:rPr>
              <a:t> </a:t>
            </a:r>
            <a:r>
              <a:rPr lang="en-US" sz="1400" b="1" dirty="0">
                <a:latin typeface="Arial" panose="020B0604020202020204" pitchFamily="34" charset="0"/>
                <a:cs typeface="Arial" panose="020B0604020202020204" pitchFamily="34" charset="0"/>
              </a:rPr>
              <a:t>[At this point, insert several brief examples of ways in which the congregation helps people “love one another.” You could include an example from ministry with children, worship, support of people enduring difficult times, etc.]</a:t>
            </a:r>
          </a:p>
          <a:p>
            <a:pPr>
              <a:spcAft>
                <a:spcPts val="1200"/>
              </a:spcAft>
            </a:pPr>
            <a:r>
              <a:rPr lang="en-US" sz="1400" dirty="0">
                <a:latin typeface="Arial" panose="020B0604020202020204" pitchFamily="34" charset="0"/>
                <a:cs typeface="Arial" panose="020B0604020202020204" pitchFamily="34" charset="0"/>
              </a:rPr>
              <a:t>As you prepare for worship this weekend, think about how you have contributed to our congregation’s love for one another and benefited from this love. Think also about the important ways your gifts of money and time have made possible the ministries that help the congregation keep Jesus’ commandment. </a:t>
            </a:r>
          </a:p>
        </p:txBody>
      </p:sp>
      <p:pic>
        <p:nvPicPr>
          <p:cNvPr id="5" name="Picture 4">
            <a:extLst>
              <a:ext uri="{FF2B5EF4-FFF2-40B4-BE49-F238E27FC236}">
                <a16:creationId xmlns:a16="http://schemas.microsoft.com/office/drawing/2014/main" id="{70FC162F-842D-0B1F-999F-45D80CA8DFC3}"/>
              </a:ext>
            </a:extLst>
          </p:cNvPr>
          <p:cNvPicPr>
            <a:picLocks noChangeAspect="1"/>
          </p:cNvPicPr>
          <p:nvPr/>
        </p:nvPicPr>
        <p:blipFill>
          <a:blip r:embed="rId2"/>
          <a:srcRect/>
          <a:stretch/>
        </p:blipFill>
        <p:spPr>
          <a:xfrm>
            <a:off x="0" y="274270"/>
            <a:ext cx="5029200" cy="1371600"/>
          </a:xfrm>
          <a:prstGeom prst="rect">
            <a:avLst/>
          </a:prstGeom>
        </p:spPr>
      </p:pic>
      <p:pic>
        <p:nvPicPr>
          <p:cNvPr id="6" name="Picture 5">
            <a:extLst>
              <a:ext uri="{FF2B5EF4-FFF2-40B4-BE49-F238E27FC236}">
                <a16:creationId xmlns:a16="http://schemas.microsoft.com/office/drawing/2014/main" id="{EDEE24D5-DC21-5076-D5D5-7888701ED648}"/>
              </a:ext>
            </a:extLst>
          </p:cNvPr>
          <p:cNvPicPr>
            <a:picLocks noChangeAspect="1"/>
          </p:cNvPicPr>
          <p:nvPr/>
        </p:nvPicPr>
        <p:blipFill>
          <a:blip r:embed="rId2"/>
          <a:srcRect/>
          <a:stretch/>
        </p:blipFill>
        <p:spPr>
          <a:xfrm>
            <a:off x="5035463" y="274270"/>
            <a:ext cx="5029200" cy="1371600"/>
          </a:xfrm>
          <a:prstGeom prst="rect">
            <a:avLst/>
          </a:prstGeom>
        </p:spPr>
      </p:pic>
    </p:spTree>
    <p:extLst>
      <p:ext uri="{BB962C8B-B14F-4D97-AF65-F5344CB8AC3E}">
        <p14:creationId xmlns:p14="http://schemas.microsoft.com/office/powerpoint/2010/main" val="42594934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Straight Connector 12">
            <a:extLst>
              <a:ext uri="{FF2B5EF4-FFF2-40B4-BE49-F238E27FC236}">
                <a16:creationId xmlns:a16="http://schemas.microsoft.com/office/drawing/2014/main" id="{E523E6BE-2987-1D06-8B65-F1F9954DE8FF}"/>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AB2D1EB8-3EFB-8394-04CD-6E903761DA07}"/>
              </a:ext>
            </a:extLst>
          </p:cNvPr>
          <p:cNvSpPr txBox="1"/>
          <p:nvPr/>
        </p:nvSpPr>
        <p:spPr>
          <a:xfrm>
            <a:off x="450036" y="1579131"/>
            <a:ext cx="4178418" cy="4601260"/>
          </a:xfrm>
          <a:prstGeom prst="rect">
            <a:avLst/>
          </a:prstGeom>
          <a:noFill/>
        </p:spPr>
        <p:txBody>
          <a:bodyPr wrap="square" rtlCol="0">
            <a:spAutoFit/>
          </a:bodyPr>
          <a:lstStyle/>
          <a:p>
            <a:pPr>
              <a:spcAft>
                <a:spcPts val="600"/>
              </a:spcAft>
            </a:pPr>
            <a:r>
              <a:rPr lang="en-US" sz="1400" b="1" dirty="0">
                <a:latin typeface="Arial" panose="020B0604020202020204" pitchFamily="34" charset="0"/>
                <a:cs typeface="Arial" panose="020B0604020202020204" pitchFamily="34" charset="0"/>
              </a:rPr>
              <a:t>Why is [church name] important to you</a:t>
            </a:r>
            <a:r>
              <a:rPr lang="en-US" sz="1400" b="1">
                <a:latin typeface="Arial" panose="020B0604020202020204" pitchFamily="34" charset="0"/>
                <a:cs typeface="Arial" panose="020B0604020202020204" pitchFamily="34" charset="0"/>
              </a:rPr>
              <a:t>? </a:t>
            </a:r>
            <a:br>
              <a:rPr lang="en-US" sz="1400" b="1">
                <a:latin typeface="Arial" panose="020B0604020202020204" pitchFamily="34" charset="0"/>
                <a:cs typeface="Arial" panose="020B0604020202020204" pitchFamily="34" charset="0"/>
              </a:rPr>
            </a:br>
            <a:r>
              <a:rPr lang="en-US" sz="1400" b="1">
                <a:latin typeface="Arial" panose="020B0604020202020204" pitchFamily="34" charset="0"/>
                <a:cs typeface="Arial" panose="020B0604020202020204" pitchFamily="34" charset="0"/>
              </a:rPr>
              <a:t>Can </a:t>
            </a:r>
            <a:r>
              <a:rPr lang="en-US" sz="1400" b="1" dirty="0">
                <a:latin typeface="Arial" panose="020B0604020202020204" pitchFamily="34" charset="0"/>
                <a:cs typeface="Arial" panose="020B0604020202020204" pitchFamily="34" charset="0"/>
              </a:rPr>
              <a:t>you think of specific reasons?</a:t>
            </a:r>
            <a:endParaRPr lang="en-US" sz="1400" dirty="0">
              <a:latin typeface="Arial" panose="020B0604020202020204" pitchFamily="34" charset="0"/>
              <a:cs typeface="Arial" panose="020B0604020202020204" pitchFamily="34" charset="0"/>
            </a:endParaRPr>
          </a:p>
          <a:p>
            <a:pPr>
              <a:spcAft>
                <a:spcPts val="600"/>
              </a:spcAft>
            </a:pPr>
            <a:r>
              <a:rPr lang="en-US" sz="1200" dirty="0">
                <a:latin typeface="Arial" panose="020B0604020202020204" pitchFamily="34" charset="0"/>
                <a:cs typeface="Arial" panose="020B0604020202020204" pitchFamily="34" charset="0"/>
              </a:rPr>
              <a:t>Is it the worship life of the congregation? Does the preaching feed you and send you into the week challenged and inspired? Does the choir or the congregational singing send you out of the sanctuary happily humming a tune? Is it Holy Communion — meeting Christ at the altar and knowing your sins are forgiven?</a:t>
            </a:r>
          </a:p>
          <a:p>
            <a:pPr>
              <a:spcAft>
                <a:spcPts val="600"/>
              </a:spcAft>
            </a:pPr>
            <a:r>
              <a:rPr lang="en-US" sz="1200" dirty="0">
                <a:latin typeface="Arial" panose="020B0604020202020204" pitchFamily="34" charset="0"/>
                <a:cs typeface="Arial" panose="020B0604020202020204" pitchFamily="34" charset="0"/>
              </a:rPr>
              <a:t>Is it the people you meet that are most important? Perhaps you have had times of joy or sorrow that would have been much less significant without the love and care you received from others in the church. Perhaps you have worked side by side with the same people over and over. You know each other. You care for each other. You have had fun, and you have done God’s work together. </a:t>
            </a:r>
          </a:p>
          <a:p>
            <a:pPr>
              <a:spcAft>
                <a:spcPts val="600"/>
              </a:spcAft>
            </a:pPr>
            <a:r>
              <a:rPr lang="en-US" sz="1200" dirty="0">
                <a:latin typeface="Arial" panose="020B0604020202020204" pitchFamily="34" charset="0"/>
                <a:cs typeface="Arial" panose="020B0604020202020204" pitchFamily="34" charset="0"/>
              </a:rPr>
              <a:t>Do significant life events connect you to the congregation? A wedding, a baptism, a confirmation, a funeral?</a:t>
            </a:r>
          </a:p>
          <a:p>
            <a:pPr>
              <a:spcAft>
                <a:spcPts val="600"/>
              </a:spcAft>
            </a:pPr>
            <a:r>
              <a:rPr lang="en-US" sz="1200" dirty="0">
                <a:latin typeface="Arial" panose="020B0604020202020204" pitchFamily="34" charset="0"/>
                <a:cs typeface="Arial" panose="020B0604020202020204" pitchFamily="34" charset="0"/>
              </a:rPr>
              <a:t>Why is </a:t>
            </a:r>
            <a:r>
              <a:rPr lang="en-US" sz="1200" b="1" dirty="0">
                <a:latin typeface="Arial" panose="020B0604020202020204" pitchFamily="34" charset="0"/>
                <a:cs typeface="Arial" panose="020B0604020202020204" pitchFamily="34" charset="0"/>
              </a:rPr>
              <a:t>[church name] </a:t>
            </a:r>
            <a:r>
              <a:rPr lang="en-US" sz="1200" dirty="0">
                <a:latin typeface="Arial" panose="020B0604020202020204" pitchFamily="34" charset="0"/>
                <a:cs typeface="Arial" panose="020B0604020202020204" pitchFamily="34" charset="0"/>
              </a:rPr>
              <a:t>important to you? We each have a different “why.” What is yours?</a:t>
            </a:r>
          </a:p>
          <a:p>
            <a:r>
              <a:rPr lang="en-US" sz="1200" dirty="0">
                <a:latin typeface="Arial" panose="020B0604020202020204" pitchFamily="34" charset="0"/>
                <a:cs typeface="Arial" panose="020B0604020202020204" pitchFamily="34" charset="0"/>
              </a:rPr>
              <a:t>Whatever your “why,” know that it is possible only because of the generous gifts of time, talent and treasure from you and all the people around you.</a:t>
            </a:r>
          </a:p>
        </p:txBody>
      </p:sp>
      <p:sp>
        <p:nvSpPr>
          <p:cNvPr id="3" name="TextBox 2">
            <a:extLst>
              <a:ext uri="{FF2B5EF4-FFF2-40B4-BE49-F238E27FC236}">
                <a16:creationId xmlns:a16="http://schemas.microsoft.com/office/drawing/2014/main" id="{20D40CE3-9D52-D1AB-1FAA-A35BC82A8616}"/>
              </a:ext>
            </a:extLst>
          </p:cNvPr>
          <p:cNvSpPr txBox="1"/>
          <p:nvPr/>
        </p:nvSpPr>
        <p:spPr>
          <a:xfrm>
            <a:off x="5444069" y="1579131"/>
            <a:ext cx="4178418" cy="4601260"/>
          </a:xfrm>
          <a:prstGeom prst="rect">
            <a:avLst/>
          </a:prstGeom>
          <a:noFill/>
        </p:spPr>
        <p:txBody>
          <a:bodyPr wrap="square" rtlCol="0">
            <a:spAutoFit/>
          </a:bodyPr>
          <a:lstStyle/>
          <a:p>
            <a:pPr>
              <a:spcAft>
                <a:spcPts val="600"/>
              </a:spcAft>
            </a:pPr>
            <a:r>
              <a:rPr lang="en-US" sz="1400" b="1" dirty="0">
                <a:latin typeface="Arial" panose="020B0604020202020204" pitchFamily="34" charset="0"/>
                <a:cs typeface="Arial" panose="020B0604020202020204" pitchFamily="34" charset="0"/>
              </a:rPr>
              <a:t>Why is [church name] important to you? </a:t>
            </a:r>
            <a:br>
              <a:rPr lang="en-US" sz="1400" b="1" dirty="0">
                <a:latin typeface="Arial" panose="020B0604020202020204" pitchFamily="34" charset="0"/>
                <a:cs typeface="Arial" panose="020B0604020202020204" pitchFamily="34" charset="0"/>
              </a:rPr>
            </a:br>
            <a:r>
              <a:rPr lang="en-US" sz="1400" b="1" dirty="0">
                <a:latin typeface="Arial" panose="020B0604020202020204" pitchFamily="34" charset="0"/>
                <a:cs typeface="Arial" panose="020B0604020202020204" pitchFamily="34" charset="0"/>
              </a:rPr>
              <a:t>Can you think of specific reasons?</a:t>
            </a:r>
            <a:endParaRPr lang="en-US" sz="1400" dirty="0">
              <a:latin typeface="Arial" panose="020B0604020202020204" pitchFamily="34" charset="0"/>
              <a:cs typeface="Arial" panose="020B0604020202020204" pitchFamily="34" charset="0"/>
            </a:endParaRPr>
          </a:p>
          <a:p>
            <a:pPr>
              <a:spcAft>
                <a:spcPts val="600"/>
              </a:spcAft>
            </a:pPr>
            <a:r>
              <a:rPr lang="en-US" sz="1200" dirty="0">
                <a:latin typeface="Arial" panose="020B0604020202020204" pitchFamily="34" charset="0"/>
                <a:cs typeface="Arial" panose="020B0604020202020204" pitchFamily="34" charset="0"/>
              </a:rPr>
              <a:t>Is it the worship life of the congregation? Does the preaching feed you and send you into the week challenged and inspired? Does the choir or the congregational singing send you out of the sanctuary happily humming a tune? Is it Holy Communion — meeting Christ at the altar and knowing your sins are forgiven?</a:t>
            </a:r>
          </a:p>
          <a:p>
            <a:pPr>
              <a:spcAft>
                <a:spcPts val="600"/>
              </a:spcAft>
            </a:pPr>
            <a:r>
              <a:rPr lang="en-US" sz="1200" dirty="0">
                <a:latin typeface="Arial" panose="020B0604020202020204" pitchFamily="34" charset="0"/>
                <a:cs typeface="Arial" panose="020B0604020202020204" pitchFamily="34" charset="0"/>
              </a:rPr>
              <a:t>Is it the people you meet that are most important? Perhaps you have had times of joy or sorrow that would have been much less significant without the love and care you received from others in the church. Perhaps you have worked side by side with the same people over and over. You know each other. You care for each other. You have had fun, and you have done God’s work together. </a:t>
            </a:r>
          </a:p>
          <a:p>
            <a:pPr>
              <a:spcAft>
                <a:spcPts val="600"/>
              </a:spcAft>
            </a:pPr>
            <a:r>
              <a:rPr lang="en-US" sz="1200" dirty="0">
                <a:latin typeface="Arial" panose="020B0604020202020204" pitchFamily="34" charset="0"/>
                <a:cs typeface="Arial" panose="020B0604020202020204" pitchFamily="34" charset="0"/>
              </a:rPr>
              <a:t>Do significant life events connect you to the congregation? A wedding, a baptism, a confirmation, a funeral?</a:t>
            </a:r>
          </a:p>
          <a:p>
            <a:pPr>
              <a:spcAft>
                <a:spcPts val="600"/>
              </a:spcAft>
            </a:pPr>
            <a:r>
              <a:rPr lang="en-US" sz="1200" dirty="0">
                <a:latin typeface="Arial" panose="020B0604020202020204" pitchFamily="34" charset="0"/>
                <a:cs typeface="Arial" panose="020B0604020202020204" pitchFamily="34" charset="0"/>
              </a:rPr>
              <a:t>Why is </a:t>
            </a:r>
            <a:r>
              <a:rPr lang="en-US" sz="1200" b="1" dirty="0">
                <a:latin typeface="Arial" panose="020B0604020202020204" pitchFamily="34" charset="0"/>
                <a:cs typeface="Arial" panose="020B0604020202020204" pitchFamily="34" charset="0"/>
              </a:rPr>
              <a:t>[church name] </a:t>
            </a:r>
            <a:r>
              <a:rPr lang="en-US" sz="1200" dirty="0">
                <a:latin typeface="Arial" panose="020B0604020202020204" pitchFamily="34" charset="0"/>
                <a:cs typeface="Arial" panose="020B0604020202020204" pitchFamily="34" charset="0"/>
              </a:rPr>
              <a:t>important to you? We each have a different “why.” What is yours?</a:t>
            </a:r>
          </a:p>
          <a:p>
            <a:r>
              <a:rPr lang="en-US" sz="1200" dirty="0">
                <a:latin typeface="Arial" panose="020B0604020202020204" pitchFamily="34" charset="0"/>
                <a:cs typeface="Arial" panose="020B0604020202020204" pitchFamily="34" charset="0"/>
              </a:rPr>
              <a:t>Whatever your “why,” know that it is possible only because of the generous gifts of time, talent and treasure from you and all the people around you.</a:t>
            </a:r>
          </a:p>
        </p:txBody>
      </p:sp>
      <p:pic>
        <p:nvPicPr>
          <p:cNvPr id="6" name="Picture 5">
            <a:extLst>
              <a:ext uri="{FF2B5EF4-FFF2-40B4-BE49-F238E27FC236}">
                <a16:creationId xmlns:a16="http://schemas.microsoft.com/office/drawing/2014/main" id="{E9829EDD-3206-C2E2-92AB-48C80240E5F8}"/>
              </a:ext>
            </a:extLst>
          </p:cNvPr>
          <p:cNvPicPr>
            <a:picLocks noChangeAspect="1"/>
          </p:cNvPicPr>
          <p:nvPr/>
        </p:nvPicPr>
        <p:blipFill>
          <a:blip r:embed="rId2"/>
          <a:stretch>
            <a:fillRect/>
          </a:stretch>
        </p:blipFill>
        <p:spPr>
          <a:xfrm>
            <a:off x="-12933" y="6400800"/>
            <a:ext cx="5029200" cy="1371600"/>
          </a:xfrm>
          <a:prstGeom prst="rect">
            <a:avLst/>
          </a:prstGeom>
        </p:spPr>
      </p:pic>
      <p:pic>
        <p:nvPicPr>
          <p:cNvPr id="7" name="Picture 6">
            <a:extLst>
              <a:ext uri="{FF2B5EF4-FFF2-40B4-BE49-F238E27FC236}">
                <a16:creationId xmlns:a16="http://schemas.microsoft.com/office/drawing/2014/main" id="{958A650D-34D6-F0D6-53DD-5BE31040EB31}"/>
              </a:ext>
            </a:extLst>
          </p:cNvPr>
          <p:cNvPicPr>
            <a:picLocks noChangeAspect="1"/>
          </p:cNvPicPr>
          <p:nvPr/>
        </p:nvPicPr>
        <p:blipFill>
          <a:blip r:embed="rId2"/>
          <a:stretch>
            <a:fillRect/>
          </a:stretch>
        </p:blipFill>
        <p:spPr>
          <a:xfrm>
            <a:off x="5035056" y="6413326"/>
            <a:ext cx="5029200" cy="1371600"/>
          </a:xfrm>
          <a:prstGeom prst="rect">
            <a:avLst/>
          </a:prstGeom>
        </p:spPr>
      </p:pic>
      <p:pic>
        <p:nvPicPr>
          <p:cNvPr id="5" name="Picture 4">
            <a:extLst>
              <a:ext uri="{FF2B5EF4-FFF2-40B4-BE49-F238E27FC236}">
                <a16:creationId xmlns:a16="http://schemas.microsoft.com/office/drawing/2014/main" id="{69AA47B5-ED1D-54C0-54B6-11F002FC4C56}"/>
              </a:ext>
            </a:extLst>
          </p:cNvPr>
          <p:cNvPicPr>
            <a:picLocks noChangeAspect="1"/>
          </p:cNvPicPr>
          <p:nvPr/>
        </p:nvPicPr>
        <p:blipFill>
          <a:blip r:embed="rId3"/>
          <a:srcRect/>
          <a:stretch/>
        </p:blipFill>
        <p:spPr>
          <a:xfrm>
            <a:off x="0" y="207531"/>
            <a:ext cx="5029200" cy="1371600"/>
          </a:xfrm>
          <a:prstGeom prst="rect">
            <a:avLst/>
          </a:prstGeom>
        </p:spPr>
      </p:pic>
      <p:pic>
        <p:nvPicPr>
          <p:cNvPr id="8" name="Picture 7">
            <a:extLst>
              <a:ext uri="{FF2B5EF4-FFF2-40B4-BE49-F238E27FC236}">
                <a16:creationId xmlns:a16="http://schemas.microsoft.com/office/drawing/2014/main" id="{5C4D46EA-73A3-A8D7-D03B-169986CCBCDE}"/>
              </a:ext>
            </a:extLst>
          </p:cNvPr>
          <p:cNvPicPr>
            <a:picLocks noChangeAspect="1"/>
          </p:cNvPicPr>
          <p:nvPr/>
        </p:nvPicPr>
        <p:blipFill>
          <a:blip r:embed="rId3"/>
          <a:srcRect/>
          <a:stretch/>
        </p:blipFill>
        <p:spPr>
          <a:xfrm>
            <a:off x="5007428" y="207531"/>
            <a:ext cx="5029200" cy="1371600"/>
          </a:xfrm>
          <a:prstGeom prst="rect">
            <a:avLst/>
          </a:prstGeom>
        </p:spPr>
      </p:pic>
    </p:spTree>
    <p:extLst>
      <p:ext uri="{BB962C8B-B14F-4D97-AF65-F5344CB8AC3E}">
        <p14:creationId xmlns:p14="http://schemas.microsoft.com/office/powerpoint/2010/main" val="35829299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E67A4A-BFA7-4C76-E1C2-DD596C9155C7}"/>
            </a:ext>
          </a:extLst>
        </p:cNvPr>
        <p:cNvGrpSpPr/>
        <p:nvPr/>
      </p:nvGrpSpPr>
      <p:grpSpPr>
        <a:xfrm>
          <a:off x="0" y="0"/>
          <a:ext cx="0" cy="0"/>
          <a:chOff x="0" y="0"/>
          <a:chExt cx="0" cy="0"/>
        </a:xfrm>
      </p:grpSpPr>
      <p:sp>
        <p:nvSpPr>
          <p:cNvPr id="9" name="TextBox 8">
            <a:extLst>
              <a:ext uri="{FF2B5EF4-FFF2-40B4-BE49-F238E27FC236}">
                <a16:creationId xmlns:a16="http://schemas.microsoft.com/office/drawing/2014/main" id="{F39F1C9A-835F-085E-4CF9-3571C59215FA}"/>
              </a:ext>
            </a:extLst>
          </p:cNvPr>
          <p:cNvSpPr txBox="1"/>
          <p:nvPr/>
        </p:nvSpPr>
        <p:spPr>
          <a:xfrm>
            <a:off x="383264" y="1485543"/>
            <a:ext cx="4178418" cy="4801314"/>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second Sunday of “The Joy of Generosity,” there will be a talk in worship focusing on the joy of living in a Christian community. Specifically, the person giving the talk is encouraged to talk very personally about why the congregation is important to them.</a:t>
            </a:r>
          </a:p>
          <a:p>
            <a:pPr>
              <a:spcAft>
                <a:spcPts val="600"/>
              </a:spcAft>
            </a:pPr>
            <a:r>
              <a:rPr lang="en-US" sz="1200" dirty="0">
                <a:latin typeface="Arial" panose="020B0604020202020204" pitchFamily="34" charset="0"/>
                <a:cs typeface="Arial" panose="020B0604020202020204" pitchFamily="34" charset="0"/>
              </a:rPr>
              <a:t>The person giving this talk in worship should be given the “Week Two Talk in Worship” document and “For Leaders and Preachers,” to help them prepare. </a:t>
            </a:r>
          </a:p>
          <a:p>
            <a:pPr>
              <a:spcAft>
                <a:spcPts val="1200"/>
              </a:spcAft>
            </a:pPr>
            <a:r>
              <a:rPr lang="en-US" sz="1200" dirty="0">
                <a:latin typeface="Arial" panose="020B0604020202020204" pitchFamily="34" charset="0"/>
                <a:cs typeface="Arial" panose="020B0604020202020204" pitchFamily="34" charset="0"/>
              </a:rPr>
              <a:t>The person giving the talk in worship should focus on their personal experience in the congregation. Two questions might be considered: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is the congregation important to you? What experiences have been especially significant and still connect you to the congregation? Perhaps you value the role the congregation played in the life of your children or the way you were loved and cared for as you went through a difficult time in life. Your own experience is what matters here!</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has being a part of the congregation shaped your life? How have you been changed by your involvement? How have your faith and life changed for the better as they were nurtured in the congregation?</a:t>
            </a:r>
          </a:p>
        </p:txBody>
      </p:sp>
      <p:cxnSp>
        <p:nvCxnSpPr>
          <p:cNvPr id="13" name="Straight Connector 12">
            <a:extLst>
              <a:ext uri="{FF2B5EF4-FFF2-40B4-BE49-F238E27FC236}">
                <a16:creationId xmlns:a16="http://schemas.microsoft.com/office/drawing/2014/main" id="{C9BC1C0C-11E9-08F4-1D3C-4EAA06130529}"/>
              </a:ext>
            </a:extLst>
          </p:cNvPr>
          <p:cNvCxnSpPr/>
          <p:nvPr/>
        </p:nvCxnSpPr>
        <p:spPr>
          <a:xfrm>
            <a:off x="5029200" y="0"/>
            <a:ext cx="0" cy="7772400"/>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6" name="TextBox 5">
            <a:extLst>
              <a:ext uri="{FF2B5EF4-FFF2-40B4-BE49-F238E27FC236}">
                <a16:creationId xmlns:a16="http://schemas.microsoft.com/office/drawing/2014/main" id="{05C32776-DA6F-2C18-C66F-033ADE0917AE}"/>
              </a:ext>
            </a:extLst>
          </p:cNvPr>
          <p:cNvSpPr txBox="1"/>
          <p:nvPr/>
        </p:nvSpPr>
        <p:spPr>
          <a:xfrm>
            <a:off x="5393675" y="1485543"/>
            <a:ext cx="4178418" cy="4801314"/>
          </a:xfrm>
          <a:prstGeom prst="rect">
            <a:avLst/>
          </a:prstGeom>
          <a:noFill/>
        </p:spPr>
        <p:txBody>
          <a:bodyPr wrap="square" rtlCol="0">
            <a:spAutoFit/>
          </a:bodyPr>
          <a:lstStyle/>
          <a:p>
            <a:pPr>
              <a:spcAft>
                <a:spcPts val="600"/>
              </a:spcAft>
            </a:pPr>
            <a:r>
              <a:rPr lang="en-US" sz="1200" dirty="0">
                <a:latin typeface="Arial" panose="020B0604020202020204" pitchFamily="34" charset="0"/>
                <a:cs typeface="Arial" panose="020B0604020202020204" pitchFamily="34" charset="0"/>
              </a:rPr>
              <a:t>During the second Sunday of “The Joy of Generosity,” there will be a talk in worship focusing on the joy of living in a Christian community. Specifically, the person giving the talk is encouraged to talk very personally about why the congregation is important to them.</a:t>
            </a:r>
          </a:p>
          <a:p>
            <a:pPr>
              <a:spcAft>
                <a:spcPts val="600"/>
              </a:spcAft>
            </a:pPr>
            <a:r>
              <a:rPr lang="en-US" sz="1200" dirty="0">
                <a:latin typeface="Arial" panose="020B0604020202020204" pitchFamily="34" charset="0"/>
                <a:cs typeface="Arial" panose="020B0604020202020204" pitchFamily="34" charset="0"/>
              </a:rPr>
              <a:t>The person giving this talk in worship should be given the “Week Two Talk in Worship” document and “For Leaders and Preachers,” to help them prepare. </a:t>
            </a:r>
          </a:p>
          <a:p>
            <a:pPr>
              <a:spcAft>
                <a:spcPts val="1200"/>
              </a:spcAft>
            </a:pPr>
            <a:r>
              <a:rPr lang="en-US" sz="1200" dirty="0">
                <a:latin typeface="Arial" panose="020B0604020202020204" pitchFamily="34" charset="0"/>
                <a:cs typeface="Arial" panose="020B0604020202020204" pitchFamily="34" charset="0"/>
              </a:rPr>
              <a:t>The person giving the talk in worship should focus on their personal experience in the congregation. Two questions might be considered:</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is the congregation important to you? What experiences have been especially significant and still connect you to the congregation? Perhaps you value the role the congregation played in the life of your children or the way you were loved and cared for as you went through a difficult time in life. Your own experience is what matters here!</a:t>
            </a:r>
          </a:p>
          <a:p>
            <a:pPr marL="342900" indent="-342900">
              <a:spcAft>
                <a:spcPts val="1200"/>
              </a:spcAft>
              <a:buFont typeface="+mj-lt"/>
              <a:buAutoNum type="arabicPeriod"/>
            </a:pPr>
            <a:r>
              <a:rPr lang="en-US" sz="1200" dirty="0">
                <a:latin typeface="Arial" panose="020B0604020202020204" pitchFamily="34" charset="0"/>
                <a:cs typeface="Arial" panose="020B0604020202020204" pitchFamily="34" charset="0"/>
              </a:rPr>
              <a:t>How has being a part of the congregation shaped your life? How have you been changed by your involvement? How have your faith and life changed for the better as they were nurtured in the congregation?</a:t>
            </a:r>
          </a:p>
        </p:txBody>
      </p:sp>
      <p:pic>
        <p:nvPicPr>
          <p:cNvPr id="2" name="Picture 1">
            <a:extLst>
              <a:ext uri="{FF2B5EF4-FFF2-40B4-BE49-F238E27FC236}">
                <a16:creationId xmlns:a16="http://schemas.microsoft.com/office/drawing/2014/main" id="{0CCFC048-F553-755E-5384-948376E8EC1B}"/>
              </a:ext>
            </a:extLst>
          </p:cNvPr>
          <p:cNvPicPr>
            <a:picLocks noChangeAspect="1"/>
          </p:cNvPicPr>
          <p:nvPr/>
        </p:nvPicPr>
        <p:blipFill>
          <a:blip r:embed="rId3"/>
          <a:stretch>
            <a:fillRect/>
          </a:stretch>
        </p:blipFill>
        <p:spPr>
          <a:xfrm>
            <a:off x="-12933" y="6400800"/>
            <a:ext cx="5029200" cy="1371600"/>
          </a:xfrm>
          <a:prstGeom prst="rect">
            <a:avLst/>
          </a:prstGeom>
        </p:spPr>
      </p:pic>
      <p:pic>
        <p:nvPicPr>
          <p:cNvPr id="8" name="Picture 7">
            <a:extLst>
              <a:ext uri="{FF2B5EF4-FFF2-40B4-BE49-F238E27FC236}">
                <a16:creationId xmlns:a16="http://schemas.microsoft.com/office/drawing/2014/main" id="{E8BCE5BE-8167-44DF-449B-9B643281C261}"/>
              </a:ext>
            </a:extLst>
          </p:cNvPr>
          <p:cNvPicPr>
            <a:picLocks noChangeAspect="1"/>
          </p:cNvPicPr>
          <p:nvPr/>
        </p:nvPicPr>
        <p:blipFill>
          <a:blip r:embed="rId3"/>
          <a:stretch>
            <a:fillRect/>
          </a:stretch>
        </p:blipFill>
        <p:spPr>
          <a:xfrm>
            <a:off x="5035056" y="6413326"/>
            <a:ext cx="5029200" cy="1371600"/>
          </a:xfrm>
          <a:prstGeom prst="rect">
            <a:avLst/>
          </a:prstGeom>
        </p:spPr>
      </p:pic>
      <p:pic>
        <p:nvPicPr>
          <p:cNvPr id="11" name="Picture 10">
            <a:extLst>
              <a:ext uri="{FF2B5EF4-FFF2-40B4-BE49-F238E27FC236}">
                <a16:creationId xmlns:a16="http://schemas.microsoft.com/office/drawing/2014/main" id="{88B4E810-1BBC-8D4E-BA6E-9E27A669843A}"/>
              </a:ext>
            </a:extLst>
          </p:cNvPr>
          <p:cNvPicPr>
            <a:picLocks noChangeAspect="1"/>
          </p:cNvPicPr>
          <p:nvPr/>
        </p:nvPicPr>
        <p:blipFill>
          <a:blip r:embed="rId4"/>
          <a:srcRect/>
          <a:stretch/>
        </p:blipFill>
        <p:spPr>
          <a:xfrm>
            <a:off x="-12933" y="113943"/>
            <a:ext cx="5029200" cy="1371600"/>
          </a:xfrm>
          <a:prstGeom prst="rect">
            <a:avLst/>
          </a:prstGeom>
        </p:spPr>
      </p:pic>
      <p:pic>
        <p:nvPicPr>
          <p:cNvPr id="12" name="Picture 11">
            <a:extLst>
              <a:ext uri="{FF2B5EF4-FFF2-40B4-BE49-F238E27FC236}">
                <a16:creationId xmlns:a16="http://schemas.microsoft.com/office/drawing/2014/main" id="{906459C3-196B-4A45-94F5-F315EA68F28B}"/>
              </a:ext>
            </a:extLst>
          </p:cNvPr>
          <p:cNvPicPr>
            <a:picLocks noChangeAspect="1"/>
          </p:cNvPicPr>
          <p:nvPr/>
        </p:nvPicPr>
        <p:blipFill>
          <a:blip r:embed="rId4"/>
          <a:srcRect/>
          <a:stretch/>
        </p:blipFill>
        <p:spPr>
          <a:xfrm>
            <a:off x="5022937" y="113943"/>
            <a:ext cx="5029200" cy="1371600"/>
          </a:xfrm>
          <a:prstGeom prst="rect">
            <a:avLst/>
          </a:prstGeom>
        </p:spPr>
      </p:pic>
    </p:spTree>
    <p:extLst>
      <p:ext uri="{BB962C8B-B14F-4D97-AF65-F5344CB8AC3E}">
        <p14:creationId xmlns:p14="http://schemas.microsoft.com/office/powerpoint/2010/main" val="579061495"/>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Them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157</TotalTime>
  <Words>1249</Words>
  <Application>Microsoft Macintosh PowerPoint</Application>
  <PresentationFormat>Custom</PresentationFormat>
  <Paragraphs>31</Paragraphs>
  <Slides>3</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Aptos</vt:lpstr>
      <vt:lpstr>Aptos Display</vt:lpstr>
      <vt:lpstr>Arial</vt:lpstr>
      <vt:lpstr>Office Theme</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Irena Powers</dc:creator>
  <cp:lastModifiedBy>Irena Powers</cp:lastModifiedBy>
  <cp:revision>14</cp:revision>
  <dcterms:created xsi:type="dcterms:W3CDTF">2026-08-05T22:14:33Z</dcterms:created>
  <dcterms:modified xsi:type="dcterms:W3CDTF">2026-08-27T17:54:03Z</dcterms:modified>
</cp:coreProperties>
</file>