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5"/>
  </p:notesMasterIdLst>
  <p:sldIdLst>
    <p:sldId id="259" r:id="rId2"/>
    <p:sldId id="260" r:id="rId3"/>
    <p:sldId id="261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9A2C"/>
    <a:srgbClr val="DE9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54" d="100"/>
          <a:sy n="154" d="100"/>
        </p:scale>
        <p:origin x="8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B5855-36A0-4A4B-9016-28F6D8BCF98B}" type="datetimeFigureOut">
              <a:rPr lang="en-US" smtClean="0"/>
              <a:t>8/23/26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2B013-A82E-504D-B5E2-1BEBABCF7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245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1pPr>
    <a:lvl2pPr marL="366309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2pPr>
    <a:lvl3pPr marL="732617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3pPr>
    <a:lvl4pPr marL="1098926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4pPr>
    <a:lvl5pPr marL="1465235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5pPr>
    <a:lvl6pPr marL="1831543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6pPr>
    <a:lvl7pPr marL="2197852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7pPr>
    <a:lvl8pPr marL="2564160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8pPr>
    <a:lvl9pPr marL="2930469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251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7DA1B-A3CE-DB91-88C9-BF8F504D7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AFFA29-640C-66BF-C6F6-3FF371556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683B4E-1B49-88D9-0A5B-F21E907DF0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29828-56AC-DAB8-1544-7F8345E936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620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E08F1-571C-CBE9-86EE-F65F98C85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831715-BAB9-1F52-6C99-D74F4A4FD9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BA116C-FB21-ECE5-25C7-14D9672493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F057C4-F47C-7893-CD44-60D0A7BED1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027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339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013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18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51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352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45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57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93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615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447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38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DC7B7F-3C09-4C49-B13B-3B87298DF200}" type="datetimeFigureOut">
              <a:rPr lang="en-US" smtClean="0"/>
              <a:t>8/23/26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5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1094ADB2-79E5-E068-5E46-1184B7CAECE7}"/>
              </a:ext>
            </a:extLst>
          </p:cNvPr>
          <p:cNvSpPr/>
          <p:nvPr/>
        </p:nvSpPr>
        <p:spPr>
          <a:xfrm>
            <a:off x="274320" y="232756"/>
            <a:ext cx="8595360" cy="4754880"/>
          </a:xfrm>
          <a:prstGeom prst="round2DiagRect">
            <a:avLst>
              <a:gd name="adj1" fmla="val 13424"/>
              <a:gd name="adj2" fmla="val 0"/>
            </a:avLst>
          </a:prstGeom>
          <a:solidFill>
            <a:srgbClr val="D49A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4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515AF3-8222-2089-E923-66D1D24F91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153"/>
          <a:stretch>
            <a:fillRect/>
          </a:stretch>
        </p:blipFill>
        <p:spPr>
          <a:xfrm>
            <a:off x="585279" y="497140"/>
            <a:ext cx="7117171" cy="35017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4651B1-AFC4-6205-855A-77C7B49F2203}"/>
              </a:ext>
            </a:extLst>
          </p:cNvPr>
          <p:cNvSpPr txBox="1"/>
          <p:nvPr/>
        </p:nvSpPr>
        <p:spPr>
          <a:xfrm>
            <a:off x="4502376" y="2012258"/>
            <a:ext cx="3846227" cy="289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 more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happiness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giving than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receiving.”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5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</a:t>
            </a:r>
            <a:r>
              <a:rPr lang="en-US" sz="1588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Acts 20:35</a:t>
            </a:r>
            <a:endParaRPr lang="en-US" sz="1588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64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E6112B-E867-FDF2-2FA0-AC282FF0C826}"/>
              </a:ext>
            </a:extLst>
          </p:cNvPr>
          <p:cNvSpPr txBox="1"/>
          <p:nvPr/>
        </p:nvSpPr>
        <p:spPr>
          <a:xfrm>
            <a:off x="4143865" y="1404267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2B7832-4FB8-462B-3200-473C675656A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952" t="23538" r="6395"/>
          <a:stretch>
            <a:fillRect/>
          </a:stretch>
        </p:blipFill>
        <p:spPr>
          <a:xfrm>
            <a:off x="420048" y="3998924"/>
            <a:ext cx="3578089" cy="89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153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DC3E3-17C2-4527-B463-D443C3D4F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EB1A6569-EBF2-C3FB-7CB5-2FA411945380}"/>
              </a:ext>
            </a:extLst>
          </p:cNvPr>
          <p:cNvSpPr/>
          <p:nvPr/>
        </p:nvSpPr>
        <p:spPr>
          <a:xfrm>
            <a:off x="-58190" y="-66502"/>
            <a:ext cx="9385069" cy="5311833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D49A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4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60A470-7404-CE33-D2E2-8F5A2602E0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153"/>
          <a:stretch>
            <a:fillRect/>
          </a:stretch>
        </p:blipFill>
        <p:spPr>
          <a:xfrm>
            <a:off x="565925" y="131581"/>
            <a:ext cx="7818888" cy="38470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D5874A-7512-51A0-96D8-8CD28D5BCE22}"/>
              </a:ext>
            </a:extLst>
          </p:cNvPr>
          <p:cNvSpPr txBox="1"/>
          <p:nvPr/>
        </p:nvSpPr>
        <p:spPr>
          <a:xfrm>
            <a:off x="4668632" y="2288436"/>
            <a:ext cx="3846227" cy="289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 more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happiness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giving than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receiving.”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5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—Acts 20:35</a:t>
            </a:r>
          </a:p>
          <a:p>
            <a:pPr algn="r"/>
            <a:endParaRPr lang="en-US" sz="264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74F109-94F6-60EC-47B6-83258E788171}"/>
              </a:ext>
            </a:extLst>
          </p:cNvPr>
          <p:cNvSpPr txBox="1"/>
          <p:nvPr/>
        </p:nvSpPr>
        <p:spPr>
          <a:xfrm>
            <a:off x="4310121" y="1680445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5074BA8-0D68-A3B4-7B60-CB13C43BBF2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952" t="23538" r="6395"/>
          <a:stretch>
            <a:fillRect/>
          </a:stretch>
        </p:blipFill>
        <p:spPr>
          <a:xfrm>
            <a:off x="336921" y="4113212"/>
            <a:ext cx="3578089" cy="89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267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9A2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9BDF16-9105-5D4A-8511-2FB11E2F1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C5FE598-5456-0108-DDB1-E73B0C440D7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5000"/>
          </a:blip>
          <a:srcRect l="18015" t="10458" b="24759"/>
          <a:stretch>
            <a:fillRect/>
          </a:stretch>
        </p:blipFill>
        <p:spPr>
          <a:xfrm>
            <a:off x="4909285" y="0"/>
            <a:ext cx="4234715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7DB010-AEFD-BCC8-55ED-C98975F983BD}"/>
              </a:ext>
            </a:extLst>
          </p:cNvPr>
          <p:cNvSpPr txBox="1"/>
          <p:nvPr/>
        </p:nvSpPr>
        <p:spPr>
          <a:xfrm>
            <a:off x="557130" y="1578600"/>
            <a:ext cx="3846227" cy="289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 more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happiness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giving than 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receiving.”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5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—Acts 20:35</a:t>
            </a:r>
          </a:p>
          <a:p>
            <a:pPr algn="r"/>
            <a:endParaRPr lang="en-US" sz="264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9A0A8C-9B6D-218F-FA07-63850782166F}"/>
              </a:ext>
            </a:extLst>
          </p:cNvPr>
          <p:cNvSpPr txBox="1"/>
          <p:nvPr/>
        </p:nvSpPr>
        <p:spPr>
          <a:xfrm>
            <a:off x="198619" y="951755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170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3850</TotalTime>
  <Words>54</Words>
  <Application>Microsoft Macintosh PowerPoint</Application>
  <PresentationFormat>On-screen Show (16:9)</PresentationFormat>
  <Paragraphs>12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Irena Powers</dc:creator>
  <cp:lastModifiedBy>Irena Powers</cp:lastModifiedBy>
  <cp:revision>6</cp:revision>
  <cp:lastPrinted>2026-08-12T19:44:06Z</cp:lastPrinted>
  <dcterms:created xsi:type="dcterms:W3CDTF">2026-08-05T22:14:33Z</dcterms:created>
  <dcterms:modified xsi:type="dcterms:W3CDTF">2026-08-23T21:24:34Z</dcterms:modified>
</cp:coreProperties>
</file>